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1"/>
    <p:sldMasterId id="2147483649" r:id="rId2"/>
    <p:sldMasterId id="2147483651" r:id="rId3"/>
    <p:sldMasterId id="2147483652" r:id="rId4"/>
    <p:sldMasterId id="2147483653" r:id="rId5"/>
  </p:sldMasterIdLst>
  <p:notesMasterIdLst>
    <p:notesMasterId r:id="rId20"/>
  </p:notesMasterIdLst>
  <p:handoutMasterIdLst>
    <p:handoutMasterId r:id="rId21"/>
  </p:handoutMasterIdLst>
  <p:sldIdLst>
    <p:sldId id="369" r:id="rId6"/>
    <p:sldId id="375" r:id="rId7"/>
    <p:sldId id="383" r:id="rId8"/>
    <p:sldId id="384" r:id="rId9"/>
    <p:sldId id="376" r:id="rId10"/>
    <p:sldId id="370" r:id="rId11"/>
    <p:sldId id="371" r:id="rId12"/>
    <p:sldId id="377" r:id="rId13"/>
    <p:sldId id="373" r:id="rId14"/>
    <p:sldId id="378" r:id="rId15"/>
    <p:sldId id="379" r:id="rId16"/>
    <p:sldId id="380" r:id="rId17"/>
    <p:sldId id="381" r:id="rId18"/>
    <p:sldId id="382" r:id="rId19"/>
  </p:sldIdLst>
  <p:sldSz cx="9144000" cy="6858000" type="screen4x3"/>
  <p:notesSz cx="6858000" cy="9144000"/>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4319">
          <p15:clr>
            <a:srgbClr val="A4A3A4"/>
          </p15:clr>
        </p15:guide>
        <p15:guide id="2" pos="575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66"/>
    <p:restoredTop sz="93447"/>
  </p:normalViewPr>
  <p:slideViewPr>
    <p:cSldViewPr>
      <p:cViewPr varScale="1">
        <p:scale>
          <a:sx n="82" d="100"/>
          <a:sy n="82" d="100"/>
        </p:scale>
        <p:origin x="480" y="168"/>
      </p:cViewPr>
      <p:guideLst>
        <p:guide orient="horz" pos="4319"/>
        <p:guide pos="5759"/>
      </p:guideLst>
    </p:cSldViewPr>
  </p:slideViewPr>
  <p:notesTextViewPr>
    <p:cViewPr>
      <p:scale>
        <a:sx n="200" d="100"/>
        <a:sy n="200" d="100"/>
      </p:scale>
      <p:origin x="0" y="0"/>
    </p:cViewPr>
  </p:notesTextViewPr>
  <p:sorterViewPr>
    <p:cViewPr>
      <p:scale>
        <a:sx n="66" d="100"/>
        <a:sy n="66" d="100"/>
      </p:scale>
      <p:origin x="0" y="0"/>
    </p:cViewPr>
  </p:sorterViewPr>
  <p:notesViewPr>
    <p:cSldViewPr>
      <p:cViewPr>
        <p:scale>
          <a:sx n="200" d="100"/>
          <a:sy n="200" d="100"/>
        </p:scale>
        <p:origin x="768" y="-15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3AE9AE4-394C-B64B-BC08-F92A7FEF56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fr-FR"/>
          </a:p>
        </p:txBody>
      </p:sp>
      <p:sp>
        <p:nvSpPr>
          <p:cNvPr id="3" name="Espace réservé de la date 2">
            <a:extLst>
              <a:ext uri="{FF2B5EF4-FFF2-40B4-BE49-F238E27FC236}">
                <a16:creationId xmlns:a16="http://schemas.microsoft.com/office/drawing/2014/main" id="{68333A2E-DDFB-7546-A697-3499EF8A0F1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2A61A797-9EDF-7745-BF8A-5F8F7E4DE805}" type="datetimeFigureOut">
              <a:rPr lang="fr-FR"/>
              <a:pPr>
                <a:defRPr/>
              </a:pPr>
              <a:t>04/02/2019</a:t>
            </a:fld>
            <a:endParaRPr lang="fr-FR"/>
          </a:p>
        </p:txBody>
      </p:sp>
      <p:sp>
        <p:nvSpPr>
          <p:cNvPr id="4" name="Espace réservé du pied de page 3">
            <a:extLst>
              <a:ext uri="{FF2B5EF4-FFF2-40B4-BE49-F238E27FC236}">
                <a16:creationId xmlns:a16="http://schemas.microsoft.com/office/drawing/2014/main" id="{77567A52-6011-4448-A590-E87738D3669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fr-FR"/>
          </a:p>
        </p:txBody>
      </p:sp>
      <p:sp>
        <p:nvSpPr>
          <p:cNvPr id="5" name="Espace réservé du numéro de diapositive 4">
            <a:extLst>
              <a:ext uri="{FF2B5EF4-FFF2-40B4-BE49-F238E27FC236}">
                <a16:creationId xmlns:a16="http://schemas.microsoft.com/office/drawing/2014/main" id="{B1B1AC19-91E6-3143-BF03-DE2953D770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9127E1DB-DDAB-E848-BC8A-E3ADB6CF66C0}"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E52FC08-7A65-1B4C-9A63-0FA301D20CFD}"/>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fr-FR"/>
          </a:p>
        </p:txBody>
      </p:sp>
      <p:sp>
        <p:nvSpPr>
          <p:cNvPr id="3" name="Espace réservé de la date 2">
            <a:extLst>
              <a:ext uri="{FF2B5EF4-FFF2-40B4-BE49-F238E27FC236}">
                <a16:creationId xmlns:a16="http://schemas.microsoft.com/office/drawing/2014/main" id="{008364F9-1582-8F40-9B12-4DA663192D8F}"/>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2BA269AD-09E0-D24C-992F-2F2DCB00EBE1}" type="datetime1">
              <a:rPr lang="fr-FR" altLang="fr-FR"/>
              <a:pPr>
                <a:defRPr/>
              </a:pPr>
              <a:t>04/02/2019</a:t>
            </a:fld>
            <a:endParaRPr lang="fr-FR" altLang="fr-FR"/>
          </a:p>
        </p:txBody>
      </p:sp>
      <p:sp>
        <p:nvSpPr>
          <p:cNvPr id="4" name="Espace réservé de l'image des diapositives 3">
            <a:extLst>
              <a:ext uri="{FF2B5EF4-FFF2-40B4-BE49-F238E27FC236}">
                <a16:creationId xmlns:a16="http://schemas.microsoft.com/office/drawing/2014/main" id="{EFE37324-F058-C844-ABB9-0DE3A48710E1}"/>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fr-FR" noProof="0"/>
          </a:p>
        </p:txBody>
      </p:sp>
      <p:sp>
        <p:nvSpPr>
          <p:cNvPr id="5" name="Espace réservé des commentaires 4">
            <a:extLst>
              <a:ext uri="{FF2B5EF4-FFF2-40B4-BE49-F238E27FC236}">
                <a16:creationId xmlns:a16="http://schemas.microsoft.com/office/drawing/2014/main" id="{41763DC3-6CB8-2249-BF89-8E4A88575107}"/>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fr-FR" altLang="fr-FR" noProof="0"/>
              <a:t>Cliquez pour modifier les styles du texte du masque</a:t>
            </a:r>
          </a:p>
          <a:p>
            <a:pPr lvl="1"/>
            <a:r>
              <a:rPr lang="fr-FR" altLang="fr-FR" noProof="0"/>
              <a:t>Deuxième niveau</a:t>
            </a:r>
          </a:p>
          <a:p>
            <a:pPr lvl="2"/>
            <a:r>
              <a:rPr lang="fr-FR" altLang="fr-FR" noProof="0"/>
              <a:t>Troisième niveau</a:t>
            </a:r>
          </a:p>
          <a:p>
            <a:pPr lvl="3"/>
            <a:r>
              <a:rPr lang="fr-FR" altLang="fr-FR" noProof="0"/>
              <a:t>Quatrième niveau</a:t>
            </a:r>
          </a:p>
          <a:p>
            <a:pPr lvl="4"/>
            <a:r>
              <a:rPr lang="fr-FR" altLang="fr-FR" noProof="0"/>
              <a:t>Cinquième niveau</a:t>
            </a:r>
          </a:p>
        </p:txBody>
      </p:sp>
      <p:sp>
        <p:nvSpPr>
          <p:cNvPr id="6" name="Espace réservé du pied de page 5">
            <a:extLst>
              <a:ext uri="{FF2B5EF4-FFF2-40B4-BE49-F238E27FC236}">
                <a16:creationId xmlns:a16="http://schemas.microsoft.com/office/drawing/2014/main" id="{62CEC277-3AF2-3B4E-A7D6-914A4EA96207}"/>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fr-FR"/>
          </a:p>
        </p:txBody>
      </p:sp>
      <p:sp>
        <p:nvSpPr>
          <p:cNvPr id="7" name="Espace réservé du numéro de diapositive 6">
            <a:extLst>
              <a:ext uri="{FF2B5EF4-FFF2-40B4-BE49-F238E27FC236}">
                <a16:creationId xmlns:a16="http://schemas.microsoft.com/office/drawing/2014/main" id="{1574D5A8-E3A6-AF49-AAAA-5DCA0EE69C96}"/>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5DB19EA-4E58-1842-AB98-E28C3F963314}"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Espace réservé de l'image des diapositives 1">
            <a:extLst>
              <a:ext uri="{FF2B5EF4-FFF2-40B4-BE49-F238E27FC236}">
                <a16:creationId xmlns:a16="http://schemas.microsoft.com/office/drawing/2014/main" id="{A9155D34-9C3A-0745-AE65-4B0C881F0B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Espace réservé des commentaires 2">
            <a:extLst>
              <a:ext uri="{FF2B5EF4-FFF2-40B4-BE49-F238E27FC236}">
                <a16:creationId xmlns:a16="http://schemas.microsoft.com/office/drawing/2014/main" id="{213DA296-BBCA-1C4C-9DD4-7F06DFD943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ea typeface="ＭＳ Ｐゴシック" panose="020B0600070205080204" pitchFamily="34" charset="-128"/>
            </a:endParaRPr>
          </a:p>
        </p:txBody>
      </p:sp>
      <p:sp>
        <p:nvSpPr>
          <p:cNvPr id="13315" name="Espace réservé du numéro de diapositive 3">
            <a:extLst>
              <a:ext uri="{FF2B5EF4-FFF2-40B4-BE49-F238E27FC236}">
                <a16:creationId xmlns:a16="http://schemas.microsoft.com/office/drawing/2014/main" id="{AB2D02B5-4884-E940-9F74-0312CC4708B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62E17D2-ED83-C740-AE4B-FDC76DACBC3A}" type="slidenum">
              <a:rPr lang="fr-FR" altLang="fr-FR" smtClean="0"/>
              <a:pPr/>
              <a:t>1</a:t>
            </a:fld>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Tree>
    <p:extLst>
      <p:ext uri="{BB962C8B-B14F-4D97-AF65-F5344CB8AC3E}">
        <p14:creationId xmlns:p14="http://schemas.microsoft.com/office/powerpoint/2010/main" val="1320725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57259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Tree>
    <p:extLst>
      <p:ext uri="{BB962C8B-B14F-4D97-AF65-F5344CB8AC3E}">
        <p14:creationId xmlns:p14="http://schemas.microsoft.com/office/powerpoint/2010/main" val="3554089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68313" y="3832225"/>
            <a:ext cx="4038600" cy="96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59313" y="3832225"/>
            <a:ext cx="4038600" cy="96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64524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012700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Tree>
    <p:extLst>
      <p:ext uri="{BB962C8B-B14F-4D97-AF65-F5344CB8AC3E}">
        <p14:creationId xmlns:p14="http://schemas.microsoft.com/office/powerpoint/2010/main" val="1246057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48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1619430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2595142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24581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3050" y="2060575"/>
            <a:ext cx="2074863" cy="2736850"/>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395288" y="2060575"/>
            <a:ext cx="6075362" cy="27368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085530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Tree>
    <p:extLst>
      <p:ext uri="{BB962C8B-B14F-4D97-AF65-F5344CB8AC3E}">
        <p14:creationId xmlns:p14="http://schemas.microsoft.com/office/powerpoint/2010/main" val="76999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22872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Tree>
    <p:extLst>
      <p:ext uri="{BB962C8B-B14F-4D97-AF65-F5344CB8AC3E}">
        <p14:creationId xmlns:p14="http://schemas.microsoft.com/office/powerpoint/2010/main" val="1682397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68313" y="3573463"/>
            <a:ext cx="4038600" cy="865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59313" y="3573463"/>
            <a:ext cx="4038600" cy="865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055756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41763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Tree>
    <p:extLst>
      <p:ext uri="{BB962C8B-B14F-4D97-AF65-F5344CB8AC3E}">
        <p14:creationId xmlns:p14="http://schemas.microsoft.com/office/powerpoint/2010/main" val="1199222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379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4283298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30743648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7860160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3050" y="2060575"/>
            <a:ext cx="2074863" cy="237807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395288" y="2060575"/>
            <a:ext cx="6075362" cy="23780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052296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Tree>
    <p:extLst>
      <p:ext uri="{BB962C8B-B14F-4D97-AF65-F5344CB8AC3E}">
        <p14:creationId xmlns:p14="http://schemas.microsoft.com/office/powerpoint/2010/main" val="4212285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8128830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Tree>
    <p:extLst>
      <p:ext uri="{BB962C8B-B14F-4D97-AF65-F5344CB8AC3E}">
        <p14:creationId xmlns:p14="http://schemas.microsoft.com/office/powerpoint/2010/main" val="27677515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412875"/>
            <a:ext cx="403860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412875"/>
            <a:ext cx="403860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461771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630691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Tree>
    <p:extLst>
      <p:ext uri="{BB962C8B-B14F-4D97-AF65-F5344CB8AC3E}">
        <p14:creationId xmlns:p14="http://schemas.microsoft.com/office/powerpoint/2010/main" val="7385336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92756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38032317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29481763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378106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53975"/>
            <a:ext cx="2057400" cy="589597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53975"/>
            <a:ext cx="6019800" cy="58959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6059050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Tree>
    <p:extLst>
      <p:ext uri="{BB962C8B-B14F-4D97-AF65-F5344CB8AC3E}">
        <p14:creationId xmlns:p14="http://schemas.microsoft.com/office/powerpoint/2010/main" val="34637081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720014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Tree>
    <p:extLst>
      <p:ext uri="{BB962C8B-B14F-4D97-AF65-F5344CB8AC3E}">
        <p14:creationId xmlns:p14="http://schemas.microsoft.com/office/powerpoint/2010/main" val="28319301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952305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6399308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Tree>
    <p:extLst>
      <p:ext uri="{BB962C8B-B14F-4D97-AF65-F5344CB8AC3E}">
        <p14:creationId xmlns:p14="http://schemas.microsoft.com/office/powerpoint/2010/main" val="42945175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479381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1275026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8599428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327496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91313" y="188913"/>
            <a:ext cx="2078037" cy="5937250"/>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188913"/>
            <a:ext cx="6081713" cy="59372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76538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Tree>
    <p:extLst>
      <p:ext uri="{BB962C8B-B14F-4D97-AF65-F5344CB8AC3E}">
        <p14:creationId xmlns:p14="http://schemas.microsoft.com/office/powerpoint/2010/main" val="11420787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161725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Tree>
    <p:extLst>
      <p:ext uri="{BB962C8B-B14F-4D97-AF65-F5344CB8AC3E}">
        <p14:creationId xmlns:p14="http://schemas.microsoft.com/office/powerpoint/2010/main" val="42017999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179388" y="6310313"/>
            <a:ext cx="4243387" cy="358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575175" y="6310313"/>
            <a:ext cx="4244975" cy="358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749443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3634159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Tree>
    <p:extLst>
      <p:ext uri="{BB962C8B-B14F-4D97-AF65-F5344CB8AC3E}">
        <p14:creationId xmlns:p14="http://schemas.microsoft.com/office/powerpoint/2010/main" val="10514845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09148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42027464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Tree>
    <p:extLst>
      <p:ext uri="{BB962C8B-B14F-4D97-AF65-F5344CB8AC3E}">
        <p14:creationId xmlns:p14="http://schemas.microsoft.com/office/powerpoint/2010/main" val="35241276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943910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61150" y="188913"/>
            <a:ext cx="2159000" cy="648017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179388" y="188913"/>
            <a:ext cx="6329362" cy="64801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5114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8.png"/><Relationship Id="rId2" Type="http://schemas.openxmlformats.org/officeDocument/2006/relationships/slideLayout" Target="../slideLayouts/slideLayout24.xml"/><Relationship Id="rId16" Type="http://schemas.openxmlformats.org/officeDocument/2006/relationships/image" Target="../media/image7.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4.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4">
            <a:extLst>
              <a:ext uri="{FF2B5EF4-FFF2-40B4-BE49-F238E27FC236}">
                <a16:creationId xmlns:a16="http://schemas.microsoft.com/office/drawing/2014/main" id="{9833E4DF-DFF3-654D-82D7-819ACDA77B3B}"/>
              </a:ext>
            </a:extLst>
          </p:cNvPr>
          <p:cNvSpPr>
            <a:spLocks noGrp="1" noChangeArrowheads="1"/>
          </p:cNvSpPr>
          <p:nvPr>
            <p:ph type="body" idx="1"/>
          </p:nvPr>
        </p:nvSpPr>
        <p:spPr bwMode="auto">
          <a:xfrm>
            <a:off x="679450" y="715963"/>
            <a:ext cx="82296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Sous titre de niveau 2</a:t>
            </a:r>
          </a:p>
        </p:txBody>
      </p:sp>
      <p:sp>
        <p:nvSpPr>
          <p:cNvPr id="1027" name="Rectangle 13">
            <a:extLst>
              <a:ext uri="{FF2B5EF4-FFF2-40B4-BE49-F238E27FC236}">
                <a16:creationId xmlns:a16="http://schemas.microsoft.com/office/drawing/2014/main" id="{26CF3768-D429-8A4C-BBDF-DA85A8DD46A3}"/>
              </a:ext>
            </a:extLst>
          </p:cNvPr>
          <p:cNvSpPr>
            <a:spLocks noGrp="1" noChangeArrowheads="1"/>
          </p:cNvSpPr>
          <p:nvPr>
            <p:ph type="title"/>
          </p:nvPr>
        </p:nvSpPr>
        <p:spPr bwMode="auto">
          <a:xfrm>
            <a:off x="457200" y="134938"/>
            <a:ext cx="822960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Titrage de niveau 1</a:t>
            </a:r>
          </a:p>
        </p:txBody>
      </p:sp>
      <p:pic>
        <p:nvPicPr>
          <p:cNvPr id="1028" name="Picture 8" descr="ENS_Lyon">
            <a:extLst>
              <a:ext uri="{FF2B5EF4-FFF2-40B4-BE49-F238E27FC236}">
                <a16:creationId xmlns:a16="http://schemas.microsoft.com/office/drawing/2014/main" id="{F62216D7-E36A-714C-A8EC-72C58B65FBF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812088" y="6453188"/>
            <a:ext cx="1128712"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9" descr="seul">
            <a:extLst>
              <a:ext uri="{FF2B5EF4-FFF2-40B4-BE49-F238E27FC236}">
                <a16:creationId xmlns:a16="http://schemas.microsoft.com/office/drawing/2014/main" id="{72D74F33-3511-E447-BA77-C1F98E34AA9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7950" y="6505575"/>
            <a:ext cx="7872413"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Lst>
  <p:txStyles>
    <p:titleStyle>
      <a:lvl1pPr algn="l" rtl="0" eaLnBrk="0" fontAlgn="base" hangingPunct="0">
        <a:spcBef>
          <a:spcPct val="0"/>
        </a:spcBef>
        <a:spcAft>
          <a:spcPct val="0"/>
        </a:spcAft>
        <a:defRPr sz="2000">
          <a:solidFill>
            <a:srgbClr val="00AFE6"/>
          </a:solidFill>
          <a:latin typeface="+mj-lt"/>
          <a:ea typeface="+mj-ea"/>
          <a:cs typeface="+mj-cs"/>
        </a:defRPr>
      </a:lvl1pPr>
      <a:lvl2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2pPr>
      <a:lvl3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3pPr>
      <a:lvl4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4pPr>
      <a:lvl5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5pPr>
      <a:lvl6pPr marL="457200" algn="l" rtl="0" fontAlgn="base">
        <a:spcBef>
          <a:spcPct val="0"/>
        </a:spcBef>
        <a:spcAft>
          <a:spcPct val="0"/>
        </a:spcAft>
        <a:defRPr sz="5400">
          <a:solidFill>
            <a:srgbClr val="00AFE6"/>
          </a:solidFill>
          <a:latin typeface="Arial" charset="0"/>
          <a:ea typeface="ＭＳ Ｐゴシック" charset="-128"/>
          <a:cs typeface="ＭＳ Ｐゴシック" charset="-128"/>
        </a:defRPr>
      </a:lvl6pPr>
      <a:lvl7pPr marL="914400" algn="l" rtl="0" fontAlgn="base">
        <a:spcBef>
          <a:spcPct val="0"/>
        </a:spcBef>
        <a:spcAft>
          <a:spcPct val="0"/>
        </a:spcAft>
        <a:defRPr sz="5400">
          <a:solidFill>
            <a:srgbClr val="00AFE6"/>
          </a:solidFill>
          <a:latin typeface="Arial" charset="0"/>
          <a:ea typeface="ＭＳ Ｐゴシック" charset="-128"/>
          <a:cs typeface="ＭＳ Ｐゴシック" charset="-128"/>
        </a:defRPr>
      </a:lvl7pPr>
      <a:lvl8pPr marL="1371600" algn="l" rtl="0" fontAlgn="base">
        <a:spcBef>
          <a:spcPct val="0"/>
        </a:spcBef>
        <a:spcAft>
          <a:spcPct val="0"/>
        </a:spcAft>
        <a:defRPr sz="5400">
          <a:solidFill>
            <a:srgbClr val="00AFE6"/>
          </a:solidFill>
          <a:latin typeface="Arial" charset="0"/>
          <a:ea typeface="ＭＳ Ｐゴシック" charset="-128"/>
          <a:cs typeface="ＭＳ Ｐゴシック" charset="-128"/>
        </a:defRPr>
      </a:lvl8pPr>
      <a:lvl9pPr marL="1828800" algn="l" rtl="0" fontAlgn="base">
        <a:spcBef>
          <a:spcPct val="0"/>
        </a:spcBef>
        <a:spcAft>
          <a:spcPct val="0"/>
        </a:spcAft>
        <a:defRPr sz="5400">
          <a:solidFill>
            <a:srgbClr val="00AFE6"/>
          </a:solidFill>
          <a:latin typeface="Arial" charset="0"/>
          <a:ea typeface="ＭＳ Ｐゴシック" charset="-128"/>
          <a:cs typeface="ＭＳ Ｐゴシック" charset="-128"/>
        </a:defRPr>
      </a:lvl9pPr>
    </p:titleStyle>
    <p:bodyStyle>
      <a:lvl1pPr marL="342900" indent="-342900" algn="ctr" rtl="0" eaLnBrk="0" fontAlgn="base" hangingPunct="0">
        <a:spcBef>
          <a:spcPct val="20000"/>
        </a:spcBef>
        <a:spcAft>
          <a:spcPct val="0"/>
        </a:spcAft>
        <a:buFont typeface="Arial" panose="020B0604020202020204" pitchFamily="34" charset="0"/>
        <a:buChar char="•"/>
        <a:tabLst>
          <a:tab pos="900113" algn="l"/>
        </a:tabLst>
        <a:defRPr sz="2000">
          <a:solidFill>
            <a:schemeClr val="tx1"/>
          </a:solidFill>
          <a:latin typeface="+mn-lt"/>
          <a:ea typeface="+mn-ea"/>
          <a:cs typeface="+mn-cs"/>
        </a:defRPr>
      </a:lvl1pPr>
      <a:lvl2pPr marL="244475" indent="-65088" algn="l" rtl="0" eaLnBrk="0" fontAlgn="base" hangingPunct="0">
        <a:spcBef>
          <a:spcPct val="20000"/>
        </a:spcBef>
        <a:spcAft>
          <a:spcPct val="0"/>
        </a:spcAft>
        <a:buFont typeface="Arial" panose="020B0604020202020204" pitchFamily="34" charset="0"/>
        <a:buChar char="–"/>
        <a:tabLst>
          <a:tab pos="900113" algn="l"/>
        </a:tabLst>
        <a:defRPr sz="2800">
          <a:solidFill>
            <a:schemeClr val="tx1"/>
          </a:solidFill>
          <a:latin typeface="Calibri" charset="0"/>
          <a:ea typeface="+mn-ea"/>
        </a:defRPr>
      </a:lvl2pPr>
      <a:lvl3pPr marL="922338" indent="-7938" algn="l" rtl="0" eaLnBrk="0" fontAlgn="base" hangingPunct="0">
        <a:spcBef>
          <a:spcPct val="20000"/>
        </a:spcBef>
        <a:spcAft>
          <a:spcPct val="0"/>
        </a:spcAft>
        <a:buFont typeface="Arial" panose="020B0604020202020204" pitchFamily="34" charset="0"/>
        <a:buChar char="•"/>
        <a:tabLst>
          <a:tab pos="900113" algn="l"/>
        </a:tabLst>
        <a:defRPr sz="2400">
          <a:solidFill>
            <a:schemeClr val="tx1"/>
          </a:solidFill>
          <a:latin typeface="Calibri" charset="0"/>
          <a:ea typeface="+mn-ea"/>
        </a:defRPr>
      </a:lvl3pPr>
      <a:lvl4pPr marL="1349375" indent="-26988" algn="l" rtl="0" eaLnBrk="0" fontAlgn="base" hangingPunct="0">
        <a:spcBef>
          <a:spcPct val="20000"/>
        </a:spcBef>
        <a:spcAft>
          <a:spcPct val="0"/>
        </a:spcAft>
        <a:buFont typeface="Arial" panose="020B0604020202020204" pitchFamily="34" charset="0"/>
        <a:buChar char="–"/>
        <a:tabLst>
          <a:tab pos="900113" algn="l"/>
        </a:tabLst>
        <a:defRPr sz="2000">
          <a:solidFill>
            <a:schemeClr val="tx1"/>
          </a:solidFill>
          <a:latin typeface="Calibri" charset="0"/>
          <a:ea typeface="+mn-ea"/>
        </a:defRPr>
      </a:lvl4pPr>
      <a:lvl5pPr marL="1730375" indent="98425" algn="l" rtl="0" eaLnBrk="0" fontAlgn="base" hangingPunct="0">
        <a:spcBef>
          <a:spcPct val="20000"/>
        </a:spcBef>
        <a:spcAft>
          <a:spcPct val="0"/>
        </a:spcAft>
        <a:buFont typeface="Arial" panose="020B0604020202020204" pitchFamily="34" charset="0"/>
        <a:buChar char="»"/>
        <a:tabLst>
          <a:tab pos="900113" algn="l"/>
        </a:tabLst>
        <a:defRPr sz="5400">
          <a:solidFill>
            <a:srgbClr val="00AFE6"/>
          </a:solidFill>
          <a:latin typeface="Calibri" charset="0"/>
          <a:ea typeface="+mn-ea"/>
        </a:defRPr>
      </a:lvl5pPr>
      <a:lvl6pPr marL="2187575" indent="98425" algn="l" rtl="0" fontAlgn="base">
        <a:spcBef>
          <a:spcPct val="20000"/>
        </a:spcBef>
        <a:spcAft>
          <a:spcPct val="0"/>
        </a:spcAft>
        <a:buFont typeface="Arial" charset="0"/>
        <a:tabLst>
          <a:tab pos="900113" algn="l"/>
        </a:tabLst>
        <a:defRPr sz="5400">
          <a:solidFill>
            <a:srgbClr val="00AFE6"/>
          </a:solidFill>
          <a:latin typeface="Calibri" charset="0"/>
          <a:ea typeface="+mn-ea"/>
        </a:defRPr>
      </a:lvl6pPr>
      <a:lvl7pPr marL="2644775" indent="98425" algn="l" rtl="0" fontAlgn="base">
        <a:spcBef>
          <a:spcPct val="20000"/>
        </a:spcBef>
        <a:spcAft>
          <a:spcPct val="0"/>
        </a:spcAft>
        <a:buFont typeface="Arial" charset="0"/>
        <a:tabLst>
          <a:tab pos="900113" algn="l"/>
        </a:tabLst>
        <a:defRPr sz="5400">
          <a:solidFill>
            <a:srgbClr val="00AFE6"/>
          </a:solidFill>
          <a:latin typeface="Calibri" charset="0"/>
          <a:ea typeface="+mn-ea"/>
        </a:defRPr>
      </a:lvl7pPr>
      <a:lvl8pPr marL="3101975" indent="98425" algn="l" rtl="0" fontAlgn="base">
        <a:spcBef>
          <a:spcPct val="20000"/>
        </a:spcBef>
        <a:spcAft>
          <a:spcPct val="0"/>
        </a:spcAft>
        <a:buFont typeface="Arial" charset="0"/>
        <a:tabLst>
          <a:tab pos="900113" algn="l"/>
        </a:tabLst>
        <a:defRPr sz="5400">
          <a:solidFill>
            <a:srgbClr val="00AFE6"/>
          </a:solidFill>
          <a:latin typeface="Calibri" charset="0"/>
          <a:ea typeface="+mn-ea"/>
        </a:defRPr>
      </a:lvl8pPr>
      <a:lvl9pPr marL="3559175" indent="98425" algn="l" rtl="0" fontAlgn="base">
        <a:spcBef>
          <a:spcPct val="20000"/>
        </a:spcBef>
        <a:spcAft>
          <a:spcPct val="0"/>
        </a:spcAft>
        <a:buFont typeface="Arial" charset="0"/>
        <a:tabLst>
          <a:tab pos="900113" algn="l"/>
        </a:tabLst>
        <a:defRPr sz="5400">
          <a:solidFill>
            <a:srgbClr val="00AFE6"/>
          </a:solidFill>
          <a:latin typeface="Calibri" charset="0"/>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pied de page 4">
            <a:extLst>
              <a:ext uri="{FF2B5EF4-FFF2-40B4-BE49-F238E27FC236}">
                <a16:creationId xmlns:a16="http://schemas.microsoft.com/office/drawing/2014/main" id="{6CA14262-734D-F94C-B8CA-2F70F5C2D8DF}"/>
              </a:ext>
            </a:extLst>
          </p:cNvPr>
          <p:cNvSpPr txBox="1">
            <a:spLocks noGrp="1"/>
          </p:cNvSpPr>
          <p:nvPr/>
        </p:nvSpPr>
        <p:spPr>
          <a:xfrm>
            <a:off x="7858125" y="6500813"/>
            <a:ext cx="1285875" cy="285750"/>
          </a:xfrm>
          <a:prstGeom prst="rect">
            <a:avLst/>
          </a:prstGeom>
          <a:noFill/>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endParaRPr lang="fr-FR" sz="1200">
              <a:solidFill>
                <a:srgbClr val="898989"/>
              </a:solidFill>
            </a:endParaRPr>
          </a:p>
        </p:txBody>
      </p:sp>
      <p:pic>
        <p:nvPicPr>
          <p:cNvPr id="6147" name="Image 2" descr="Logo.png">
            <a:extLst>
              <a:ext uri="{FF2B5EF4-FFF2-40B4-BE49-F238E27FC236}">
                <a16:creationId xmlns:a16="http://schemas.microsoft.com/office/drawing/2014/main" id="{4097A99F-E8F2-7047-80CD-B9D896BCBA3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3657600"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13">
            <a:extLst>
              <a:ext uri="{FF2B5EF4-FFF2-40B4-BE49-F238E27FC236}">
                <a16:creationId xmlns:a16="http://schemas.microsoft.com/office/drawing/2014/main" id="{13CD0B78-A37E-0F4B-AD5E-34C4A29E53EC}"/>
              </a:ext>
            </a:extLst>
          </p:cNvPr>
          <p:cNvSpPr>
            <a:spLocks noGrp="1" noChangeArrowheads="1"/>
          </p:cNvSpPr>
          <p:nvPr>
            <p:ph type="title"/>
          </p:nvPr>
        </p:nvSpPr>
        <p:spPr bwMode="auto">
          <a:xfrm>
            <a:off x="395288" y="206057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Titrage de niveau 1</a:t>
            </a:r>
          </a:p>
        </p:txBody>
      </p:sp>
      <p:sp>
        <p:nvSpPr>
          <p:cNvPr id="6149" name="Rectangle 14">
            <a:extLst>
              <a:ext uri="{FF2B5EF4-FFF2-40B4-BE49-F238E27FC236}">
                <a16:creationId xmlns:a16="http://schemas.microsoft.com/office/drawing/2014/main" id="{0FBA705D-C864-2B46-9695-6BA0A8A17DF1}"/>
              </a:ext>
            </a:extLst>
          </p:cNvPr>
          <p:cNvSpPr>
            <a:spLocks noGrp="1" noChangeArrowheads="1"/>
          </p:cNvSpPr>
          <p:nvPr>
            <p:ph type="body" idx="1"/>
          </p:nvPr>
        </p:nvSpPr>
        <p:spPr bwMode="auto">
          <a:xfrm>
            <a:off x="468313" y="3573463"/>
            <a:ext cx="82296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Sous titre de niveau 2</a:t>
            </a:r>
          </a:p>
        </p:txBody>
      </p:sp>
      <p:pic>
        <p:nvPicPr>
          <p:cNvPr id="6150" name="Picture 7" descr="ENS_Lyon">
            <a:extLst>
              <a:ext uri="{FF2B5EF4-FFF2-40B4-BE49-F238E27FC236}">
                <a16:creationId xmlns:a16="http://schemas.microsoft.com/office/drawing/2014/main" id="{6D1E38C8-799A-8F4D-840A-372572773B0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12088" y="6453188"/>
            <a:ext cx="1128712"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txStyles>
    <p:titleStyle>
      <a:lvl1pPr algn="l" rtl="0" eaLnBrk="0" fontAlgn="base" hangingPunct="0">
        <a:spcBef>
          <a:spcPct val="0"/>
        </a:spcBef>
        <a:spcAft>
          <a:spcPct val="0"/>
        </a:spcAft>
        <a:defRPr sz="5400">
          <a:solidFill>
            <a:srgbClr val="00AFE6"/>
          </a:solidFill>
          <a:latin typeface="+mj-lt"/>
          <a:ea typeface="ＭＳ Ｐゴシック" charset="-128"/>
          <a:cs typeface="ＭＳ Ｐゴシック" charset="-128"/>
        </a:defRPr>
      </a:lvl1pPr>
      <a:lvl2pPr algn="l" rtl="0" eaLnBrk="0" fontAlgn="base" hangingPunct="0">
        <a:spcBef>
          <a:spcPct val="0"/>
        </a:spcBef>
        <a:spcAft>
          <a:spcPct val="0"/>
        </a:spcAft>
        <a:defRPr sz="5400">
          <a:solidFill>
            <a:srgbClr val="00AFE6"/>
          </a:solidFill>
          <a:latin typeface="Arial" charset="0"/>
          <a:ea typeface="ＭＳ Ｐゴシック" charset="-128"/>
          <a:cs typeface="ＭＳ Ｐゴシック" charset="-128"/>
        </a:defRPr>
      </a:lvl2pPr>
      <a:lvl3pPr algn="l" rtl="0" eaLnBrk="0" fontAlgn="base" hangingPunct="0">
        <a:spcBef>
          <a:spcPct val="0"/>
        </a:spcBef>
        <a:spcAft>
          <a:spcPct val="0"/>
        </a:spcAft>
        <a:defRPr sz="5400">
          <a:solidFill>
            <a:srgbClr val="00AFE6"/>
          </a:solidFill>
          <a:latin typeface="Arial" charset="0"/>
          <a:ea typeface="ＭＳ Ｐゴシック" charset="-128"/>
          <a:cs typeface="ＭＳ Ｐゴシック" charset="-128"/>
        </a:defRPr>
      </a:lvl3pPr>
      <a:lvl4pPr algn="l" rtl="0" eaLnBrk="0" fontAlgn="base" hangingPunct="0">
        <a:spcBef>
          <a:spcPct val="0"/>
        </a:spcBef>
        <a:spcAft>
          <a:spcPct val="0"/>
        </a:spcAft>
        <a:defRPr sz="5400">
          <a:solidFill>
            <a:srgbClr val="00AFE6"/>
          </a:solidFill>
          <a:latin typeface="Arial" charset="0"/>
          <a:ea typeface="ＭＳ Ｐゴシック" charset="-128"/>
          <a:cs typeface="ＭＳ Ｐゴシック" charset="-128"/>
        </a:defRPr>
      </a:lvl4pPr>
      <a:lvl5pPr algn="l" rtl="0" eaLnBrk="0" fontAlgn="base" hangingPunct="0">
        <a:spcBef>
          <a:spcPct val="0"/>
        </a:spcBef>
        <a:spcAft>
          <a:spcPct val="0"/>
        </a:spcAft>
        <a:defRPr sz="5400">
          <a:solidFill>
            <a:srgbClr val="00AFE6"/>
          </a:solidFill>
          <a:latin typeface="Arial" charset="0"/>
          <a:ea typeface="ＭＳ Ｐゴシック" charset="-128"/>
          <a:cs typeface="ＭＳ Ｐゴシック" charset="-128"/>
        </a:defRPr>
      </a:lvl5pPr>
      <a:lvl6pPr marL="457200" algn="l" rtl="0" fontAlgn="base">
        <a:spcBef>
          <a:spcPct val="0"/>
        </a:spcBef>
        <a:spcAft>
          <a:spcPct val="0"/>
        </a:spcAft>
        <a:defRPr sz="6600">
          <a:solidFill>
            <a:srgbClr val="00AFE6"/>
          </a:solidFill>
          <a:latin typeface="Arial" charset="0"/>
        </a:defRPr>
      </a:lvl6pPr>
      <a:lvl7pPr marL="914400" algn="l" rtl="0" fontAlgn="base">
        <a:spcBef>
          <a:spcPct val="0"/>
        </a:spcBef>
        <a:spcAft>
          <a:spcPct val="0"/>
        </a:spcAft>
        <a:defRPr sz="6600">
          <a:solidFill>
            <a:srgbClr val="00AFE6"/>
          </a:solidFill>
          <a:latin typeface="Arial" charset="0"/>
        </a:defRPr>
      </a:lvl7pPr>
      <a:lvl8pPr marL="1371600" algn="l" rtl="0" fontAlgn="base">
        <a:spcBef>
          <a:spcPct val="0"/>
        </a:spcBef>
        <a:spcAft>
          <a:spcPct val="0"/>
        </a:spcAft>
        <a:defRPr sz="6600">
          <a:solidFill>
            <a:srgbClr val="00AFE6"/>
          </a:solidFill>
          <a:latin typeface="Arial" charset="0"/>
        </a:defRPr>
      </a:lvl8pPr>
      <a:lvl9pPr marL="1828800" algn="l" rtl="0" fontAlgn="base">
        <a:spcBef>
          <a:spcPct val="0"/>
        </a:spcBef>
        <a:spcAft>
          <a:spcPct val="0"/>
        </a:spcAft>
        <a:defRPr sz="6600">
          <a:solidFill>
            <a:srgbClr val="00AFE6"/>
          </a:solidFill>
          <a:latin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44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050EDC8-ED85-4F43-8A01-DFF423F093A2}"/>
              </a:ext>
            </a:extLst>
          </p:cNvPr>
          <p:cNvSpPr>
            <a:spLocks noGrp="1" noChangeArrowheads="1"/>
          </p:cNvSpPr>
          <p:nvPr>
            <p:ph type="title"/>
          </p:nvPr>
        </p:nvSpPr>
        <p:spPr bwMode="auto">
          <a:xfrm>
            <a:off x="1908175" y="53975"/>
            <a:ext cx="67786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Titre de la diapo</a:t>
            </a:r>
          </a:p>
        </p:txBody>
      </p:sp>
      <p:pic>
        <p:nvPicPr>
          <p:cNvPr id="7171" name="Image 1" descr="BandeauBleu_haut.png">
            <a:extLst>
              <a:ext uri="{FF2B5EF4-FFF2-40B4-BE49-F238E27FC236}">
                <a16:creationId xmlns:a16="http://schemas.microsoft.com/office/drawing/2014/main" id="{5B55EE37-DF8F-E34A-ACCF-C46F16D147D1}"/>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25400"/>
            <a:ext cx="24018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11" descr="LogobleuPP">
            <a:extLst>
              <a:ext uri="{FF2B5EF4-FFF2-40B4-BE49-F238E27FC236}">
                <a16:creationId xmlns:a16="http://schemas.microsoft.com/office/drawing/2014/main" id="{725E090E-6742-0747-B655-3D87E868A65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67625" y="6137275"/>
            <a:ext cx="100965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Rectangle 3">
            <a:extLst>
              <a:ext uri="{FF2B5EF4-FFF2-40B4-BE49-F238E27FC236}">
                <a16:creationId xmlns:a16="http://schemas.microsoft.com/office/drawing/2014/main" id="{948B72BD-E6CF-1D4A-910D-001D344DE8F6}"/>
              </a:ext>
            </a:extLst>
          </p:cNvPr>
          <p:cNvSpPr>
            <a:spLocks noGrp="1" noChangeArrowheads="1"/>
          </p:cNvSpPr>
          <p:nvPr>
            <p:ph type="body" idx="1"/>
          </p:nvPr>
        </p:nvSpPr>
        <p:spPr bwMode="auto">
          <a:xfrm>
            <a:off x="457200" y="1484313"/>
            <a:ext cx="82296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Titre 1 : Lorem ipsum dolor site amet </a:t>
            </a:r>
          </a:p>
          <a:p>
            <a:pPr lvl="1"/>
            <a:r>
              <a:rPr lang="fr-FR" altLang="fr-FR"/>
              <a:t> Titre 2 : Loren ipsun dolot site ame</a:t>
            </a:r>
          </a:p>
          <a:p>
            <a:pPr lvl="2"/>
            <a:r>
              <a:rPr lang="fr-FR" altLang="fr-FR"/>
              <a:t>Titre 3 : Lorem ipsum dolor site am</a:t>
            </a:r>
          </a:p>
          <a:p>
            <a:pPr lvl="3"/>
            <a:r>
              <a:rPr lang="fr-FR" altLang="fr-FR"/>
              <a:t>Titre 4 : Lorem ipsum dolor site amet</a:t>
            </a:r>
          </a:p>
          <a:p>
            <a:pPr lvl="4"/>
            <a:r>
              <a:rPr lang="fr-FR" altLang="fr-FR"/>
              <a:t>Titre 5 : Lorem ipsum dolor site amet</a:t>
            </a:r>
          </a:p>
        </p:txBody>
      </p:sp>
    </p:spTree>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Lst>
  <p:txStyles>
    <p:titleStyle>
      <a:lvl1pPr algn="l" rtl="0" eaLnBrk="0" fontAlgn="base" hangingPunct="0">
        <a:spcBef>
          <a:spcPct val="0"/>
        </a:spcBef>
        <a:spcAft>
          <a:spcPct val="0"/>
        </a:spcAft>
        <a:defRPr sz="4400">
          <a:solidFill>
            <a:schemeClr val="tx1"/>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2pPr>
      <a:lvl3pPr algn="l"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3pPr>
      <a:lvl4pPr algn="l"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4pPr>
      <a:lvl5pPr algn="l"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536575" indent="-536575" algn="l" rtl="0" eaLnBrk="0" fontAlgn="base" hangingPunct="0">
        <a:spcBef>
          <a:spcPts val="1000"/>
        </a:spcBef>
        <a:spcAft>
          <a:spcPts val="1000"/>
        </a:spcAft>
        <a:buBlip>
          <a:blip r:embed="rId15"/>
        </a:buBlip>
        <a:defRPr sz="2800">
          <a:solidFill>
            <a:srgbClr val="48484B"/>
          </a:solidFill>
          <a:latin typeface="+mn-lt"/>
          <a:ea typeface="ＭＳ Ｐゴシック" charset="-128"/>
          <a:cs typeface="ＭＳ Ｐゴシック" charset="-128"/>
        </a:defRPr>
      </a:lvl1pPr>
      <a:lvl2pPr marL="1074738" indent="-358775" algn="l" rtl="0" eaLnBrk="0" fontAlgn="base" hangingPunct="0">
        <a:spcBef>
          <a:spcPts val="1000"/>
        </a:spcBef>
        <a:spcAft>
          <a:spcPts val="1000"/>
        </a:spcAft>
        <a:buBlip>
          <a:blip r:embed="rId15"/>
        </a:buBlip>
        <a:defRPr sz="2400">
          <a:solidFill>
            <a:srgbClr val="48484B"/>
          </a:solidFill>
          <a:latin typeface="+mn-lt"/>
          <a:ea typeface="ＭＳ Ｐゴシック" charset="-128"/>
        </a:defRPr>
      </a:lvl2pPr>
      <a:lvl3pPr marL="1800225" indent="-460375" algn="l" rtl="0" eaLnBrk="0" fontAlgn="base" hangingPunct="0">
        <a:spcBef>
          <a:spcPts val="1000"/>
        </a:spcBef>
        <a:spcAft>
          <a:spcPts val="1000"/>
        </a:spcAft>
        <a:buBlip>
          <a:blip r:embed="rId15"/>
        </a:buBlip>
        <a:defRPr sz="2200">
          <a:solidFill>
            <a:srgbClr val="48484B"/>
          </a:solidFill>
          <a:latin typeface="+mn-lt"/>
          <a:ea typeface="ＭＳ Ｐゴシック" charset="-128"/>
        </a:defRPr>
      </a:lvl3pPr>
      <a:lvl4pPr marL="2424113" indent="-363538" algn="l" rtl="0" eaLnBrk="0" fontAlgn="base" hangingPunct="0">
        <a:spcBef>
          <a:spcPts val="300"/>
        </a:spcBef>
        <a:spcAft>
          <a:spcPts val="500"/>
        </a:spcAft>
        <a:buBlip>
          <a:blip r:embed="rId16"/>
        </a:buBlip>
        <a:defRPr sz="2000">
          <a:solidFill>
            <a:srgbClr val="48484B"/>
          </a:solidFill>
          <a:latin typeface="+mn-lt"/>
          <a:ea typeface="ＭＳ Ｐゴシック" charset="-128"/>
        </a:defRPr>
      </a:lvl4pPr>
      <a:lvl5pPr marL="2919413" indent="-228600" algn="l" rtl="0" eaLnBrk="0" fontAlgn="base" hangingPunct="0">
        <a:spcBef>
          <a:spcPts val="300"/>
        </a:spcBef>
        <a:spcAft>
          <a:spcPts val="500"/>
        </a:spcAft>
        <a:buBlip>
          <a:blip r:embed="rId16"/>
        </a:buBlip>
        <a:defRPr sz="2000">
          <a:solidFill>
            <a:srgbClr val="48484B"/>
          </a:solidFill>
          <a:latin typeface="+mn-lt"/>
          <a:ea typeface="ＭＳ Ｐゴシック" charset="-128"/>
        </a:defRPr>
      </a:lvl5pPr>
      <a:lvl6pPr marL="3376613" indent="-228600" algn="l" rtl="0" fontAlgn="base">
        <a:lnSpc>
          <a:spcPct val="25000"/>
        </a:lnSpc>
        <a:spcBef>
          <a:spcPts val="2000"/>
        </a:spcBef>
        <a:spcAft>
          <a:spcPts val="2000"/>
        </a:spcAft>
        <a:buBlip>
          <a:blip r:embed="rId17"/>
        </a:buBlip>
        <a:defRPr sz="2000">
          <a:solidFill>
            <a:srgbClr val="48484B"/>
          </a:solidFill>
          <a:latin typeface="+mn-lt"/>
          <a:ea typeface="ＭＳ Ｐゴシック" charset="-128"/>
        </a:defRPr>
      </a:lvl6pPr>
      <a:lvl7pPr marL="3833813" indent="-228600" algn="l" rtl="0" fontAlgn="base">
        <a:lnSpc>
          <a:spcPct val="25000"/>
        </a:lnSpc>
        <a:spcBef>
          <a:spcPts val="2000"/>
        </a:spcBef>
        <a:spcAft>
          <a:spcPts val="2000"/>
        </a:spcAft>
        <a:buBlip>
          <a:blip r:embed="rId17"/>
        </a:buBlip>
        <a:defRPr sz="2000">
          <a:solidFill>
            <a:srgbClr val="48484B"/>
          </a:solidFill>
          <a:latin typeface="+mn-lt"/>
          <a:ea typeface="ＭＳ Ｐゴシック" charset="-128"/>
        </a:defRPr>
      </a:lvl7pPr>
      <a:lvl8pPr marL="4291013" indent="-228600" algn="l" rtl="0" fontAlgn="base">
        <a:lnSpc>
          <a:spcPct val="25000"/>
        </a:lnSpc>
        <a:spcBef>
          <a:spcPts val="2000"/>
        </a:spcBef>
        <a:spcAft>
          <a:spcPts val="2000"/>
        </a:spcAft>
        <a:buBlip>
          <a:blip r:embed="rId17"/>
        </a:buBlip>
        <a:defRPr sz="2000">
          <a:solidFill>
            <a:srgbClr val="48484B"/>
          </a:solidFill>
          <a:latin typeface="+mn-lt"/>
          <a:ea typeface="ＭＳ Ｐゴシック" charset="-128"/>
        </a:defRPr>
      </a:lvl8pPr>
      <a:lvl9pPr marL="4748213" indent="-228600" algn="l" rtl="0" fontAlgn="base">
        <a:lnSpc>
          <a:spcPct val="25000"/>
        </a:lnSpc>
        <a:spcBef>
          <a:spcPts val="2000"/>
        </a:spcBef>
        <a:spcAft>
          <a:spcPts val="2000"/>
        </a:spcAft>
        <a:buBlip>
          <a:blip r:embed="rId17"/>
        </a:buBlip>
        <a:defRPr sz="2000">
          <a:solidFill>
            <a:srgbClr val="48484B"/>
          </a:solidFill>
          <a:latin typeface="+mn-lt"/>
          <a:ea typeface="ＭＳ Ｐゴシック"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FC3C529-1146-E045-9F53-D01033357428}"/>
              </a:ext>
            </a:extLst>
          </p:cNvPr>
          <p:cNvSpPr>
            <a:spLocks noGrp="1" noChangeArrowheads="1"/>
          </p:cNvSpPr>
          <p:nvPr>
            <p:ph type="title"/>
          </p:nvPr>
        </p:nvSpPr>
        <p:spPr bwMode="auto">
          <a:xfrm>
            <a:off x="1908175" y="188913"/>
            <a:ext cx="68611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Titre de la diapo</a:t>
            </a:r>
          </a:p>
        </p:txBody>
      </p:sp>
      <p:sp>
        <p:nvSpPr>
          <p:cNvPr id="8195" name="Rectangle 3">
            <a:extLst>
              <a:ext uri="{FF2B5EF4-FFF2-40B4-BE49-F238E27FC236}">
                <a16:creationId xmlns:a16="http://schemas.microsoft.com/office/drawing/2014/main" id="{B2E70456-FA5E-754F-B429-D93D6D0E7591}"/>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Texte courant…</a:t>
            </a:r>
          </a:p>
        </p:txBody>
      </p:sp>
      <p:pic>
        <p:nvPicPr>
          <p:cNvPr id="8196" name="Image 1" descr="BandeauBleu_haut.png">
            <a:extLst>
              <a:ext uri="{FF2B5EF4-FFF2-40B4-BE49-F238E27FC236}">
                <a16:creationId xmlns:a16="http://schemas.microsoft.com/office/drawing/2014/main" id="{71F737FA-1D9F-9F48-8E40-690E00AF14E0}"/>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24018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11" descr="LogobleuPP">
            <a:extLst>
              <a:ext uri="{FF2B5EF4-FFF2-40B4-BE49-F238E27FC236}">
                <a16:creationId xmlns:a16="http://schemas.microsoft.com/office/drawing/2014/main" id="{A9694ABC-C478-E541-8B88-24CAC34A170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67625" y="6137275"/>
            <a:ext cx="100965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Lst>
  <p:txStyles>
    <p:titleStyle>
      <a:lvl1pPr algn="l"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lnSpc>
          <a:spcPts val="2000"/>
        </a:lnSpc>
        <a:spcBef>
          <a:spcPts val="1000"/>
        </a:spcBef>
        <a:spcAft>
          <a:spcPts val="1000"/>
        </a:spcAft>
        <a:buChar char="•"/>
        <a:defRPr sz="3200">
          <a:solidFill>
            <a:srgbClr val="48484B"/>
          </a:solidFill>
          <a:latin typeface="+mn-lt"/>
          <a:ea typeface="ＭＳ Ｐゴシック" charset="-128"/>
          <a:cs typeface="ＭＳ Ｐゴシック" charset="-128"/>
        </a:defRPr>
      </a:lvl1pPr>
      <a:lvl2pPr marL="817563"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22555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33538"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34861F1-E888-FC41-8C70-6B72C46D27C5}"/>
              </a:ext>
            </a:extLst>
          </p:cNvPr>
          <p:cNvSpPr>
            <a:spLocks noGrp="1" noChangeArrowheads="1"/>
          </p:cNvSpPr>
          <p:nvPr>
            <p:ph type="title"/>
          </p:nvPr>
        </p:nvSpPr>
        <p:spPr bwMode="auto">
          <a:xfrm>
            <a:off x="1908175" y="188913"/>
            <a:ext cx="68611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Titre de la diapo</a:t>
            </a:r>
          </a:p>
        </p:txBody>
      </p:sp>
      <p:sp>
        <p:nvSpPr>
          <p:cNvPr id="9219" name="Rectangle 3">
            <a:extLst>
              <a:ext uri="{FF2B5EF4-FFF2-40B4-BE49-F238E27FC236}">
                <a16:creationId xmlns:a16="http://schemas.microsoft.com/office/drawing/2014/main" id="{27C5189E-2742-8C4F-8289-A6AFEDDAB3AB}"/>
              </a:ext>
            </a:extLst>
          </p:cNvPr>
          <p:cNvSpPr>
            <a:spLocks noGrp="1" noChangeArrowheads="1"/>
          </p:cNvSpPr>
          <p:nvPr>
            <p:ph type="body" idx="1"/>
          </p:nvPr>
        </p:nvSpPr>
        <p:spPr bwMode="auto">
          <a:xfrm>
            <a:off x="179388" y="6310313"/>
            <a:ext cx="792162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Titre de la présentation</a:t>
            </a:r>
          </a:p>
          <a:p>
            <a:pPr lvl="0"/>
            <a:r>
              <a:rPr lang="fr-FR" altLang="fr-FR"/>
              <a:t>Nom de l</a:t>
            </a:r>
            <a:r>
              <a:rPr lang="ja-JP" altLang="fr-FR"/>
              <a:t>’</a:t>
            </a:r>
            <a:r>
              <a:rPr lang="fr-FR" altLang="ja-JP"/>
              <a:t>intervenant</a:t>
            </a:r>
            <a:endParaRPr lang="fr-FR" altLang="fr-FR"/>
          </a:p>
        </p:txBody>
      </p:sp>
      <p:pic>
        <p:nvPicPr>
          <p:cNvPr id="9220" name="Image 1" descr="BandeauBleu_haut.png">
            <a:extLst>
              <a:ext uri="{FF2B5EF4-FFF2-40B4-BE49-F238E27FC236}">
                <a16:creationId xmlns:a16="http://schemas.microsoft.com/office/drawing/2014/main" id="{63FC20C0-DAD2-1E42-A454-79E8A824B88B}"/>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24018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6" descr="LogobleuPP">
            <a:extLst>
              <a:ext uri="{FF2B5EF4-FFF2-40B4-BE49-F238E27FC236}">
                <a16:creationId xmlns:a16="http://schemas.microsoft.com/office/drawing/2014/main" id="{754608C6-7312-4441-94F3-9A603E93899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67625" y="6137275"/>
            <a:ext cx="100965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 id="2147484159" r:id="rId10"/>
    <p:sldLayoutId id="2147484160" r:id="rId11"/>
  </p:sldLayoutIdLst>
  <p:txStyles>
    <p:titleStyle>
      <a:lvl1pPr algn="l"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l"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ts val="100"/>
        </a:spcBef>
        <a:spcAft>
          <a:spcPts val="100"/>
        </a:spcAft>
        <a:buChar char="•"/>
        <a:defRPr sz="1000">
          <a:solidFill>
            <a:srgbClr val="48484B"/>
          </a:solidFill>
          <a:latin typeface="+mn-lt"/>
          <a:ea typeface="ＭＳ Ｐゴシック" charset="-128"/>
          <a:cs typeface="ＭＳ Ｐゴシック" charset="-128"/>
        </a:defRPr>
      </a:lvl1pPr>
      <a:lvl2pPr marL="817563"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22555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33538"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file:////var/folders/pr/7y8jwp152rj_qfmydqqfsgkw0000gn/T/com.microsoft.Powerpoint/converted_emf.emf" TargetMode="External"/><Relationship Id="rId5" Type="http://schemas.openxmlformats.org/officeDocument/2006/relationships/image" Target="../media/image3.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Image 1">
            <a:extLst>
              <a:ext uri="{FF2B5EF4-FFF2-40B4-BE49-F238E27FC236}">
                <a16:creationId xmlns:a16="http://schemas.microsoft.com/office/drawing/2014/main" id="{64F90BA0-4684-1A4A-8BDD-FC6033046A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75463" y="1773238"/>
            <a:ext cx="1906587"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 name="Rectangle 3">
            <a:extLst>
              <a:ext uri="{FF2B5EF4-FFF2-40B4-BE49-F238E27FC236}">
                <a16:creationId xmlns:a16="http://schemas.microsoft.com/office/drawing/2014/main" id="{C1133290-2789-7B4B-8A14-C6C163B8FF78}"/>
              </a:ext>
            </a:extLst>
          </p:cNvPr>
          <p:cNvSpPr>
            <a:spLocks noGrp="1" noChangeArrowheads="1"/>
          </p:cNvSpPr>
          <p:nvPr>
            <p:ph type="subTitle" idx="4294967295"/>
          </p:nvPr>
        </p:nvSpPr>
        <p:spPr>
          <a:xfrm>
            <a:off x="4600575" y="4910138"/>
            <a:ext cx="4011613" cy="431800"/>
          </a:xfrm>
        </p:spPr>
        <p:txBody>
          <a:bodyPr/>
          <a:lstStyle/>
          <a:p>
            <a:pPr algn="r">
              <a:spcBef>
                <a:spcPct val="0"/>
              </a:spcBef>
              <a:buFont typeface="Arial" panose="020B0604020202020204" pitchFamily="34" charset="0"/>
              <a:buNone/>
            </a:pPr>
            <a:r>
              <a:rPr lang="es-ES_tradnl" altLang="fr-FR" sz="1800"/>
              <a:t>Antoine Bodin (expert CIEP)</a:t>
            </a:r>
          </a:p>
        </p:txBody>
      </p:sp>
      <p:sp>
        <p:nvSpPr>
          <p:cNvPr id="12291" name="Rectangle 2">
            <a:extLst>
              <a:ext uri="{FF2B5EF4-FFF2-40B4-BE49-F238E27FC236}">
                <a16:creationId xmlns:a16="http://schemas.microsoft.com/office/drawing/2014/main" id="{8433BDEA-1004-2843-98B8-9594AAE76BED}"/>
              </a:ext>
            </a:extLst>
          </p:cNvPr>
          <p:cNvSpPr>
            <a:spLocks noChangeArrowheads="1"/>
          </p:cNvSpPr>
          <p:nvPr/>
        </p:nvSpPr>
        <p:spPr bwMode="auto">
          <a:xfrm>
            <a:off x="611188" y="5805488"/>
            <a:ext cx="8064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fr-FR" altLang="fr-FR" sz="1600" dirty="0"/>
              <a:t>Séminaire de formation des inspecteurs de mathématiques algériens 2018-2019</a:t>
            </a:r>
          </a:p>
          <a:p>
            <a:pPr algn="ctr" eaLnBrk="1" hangingPunct="1"/>
            <a:r>
              <a:rPr lang="es-ES_tradnl" altLang="fr-FR" sz="1600" dirty="0"/>
              <a:t>Ministère de </a:t>
            </a:r>
            <a:r>
              <a:rPr lang="es-ES_tradnl" altLang="fr-FR" sz="1600" dirty="0" err="1"/>
              <a:t>l’éducation</a:t>
            </a:r>
            <a:r>
              <a:rPr lang="es-ES_tradnl" altLang="fr-FR" sz="1600" dirty="0"/>
              <a:t> </a:t>
            </a:r>
            <a:r>
              <a:rPr lang="es-ES_tradnl" altLang="fr-FR" sz="1600" dirty="0" err="1"/>
              <a:t>nationale</a:t>
            </a:r>
            <a:r>
              <a:rPr lang="es-ES_tradnl" altLang="fr-FR" sz="1600" dirty="0"/>
              <a:t>, Alger</a:t>
            </a:r>
          </a:p>
        </p:txBody>
      </p:sp>
      <p:sp>
        <p:nvSpPr>
          <p:cNvPr id="12292" name="Rectangle 2">
            <a:extLst>
              <a:ext uri="{FF2B5EF4-FFF2-40B4-BE49-F238E27FC236}">
                <a16:creationId xmlns:a16="http://schemas.microsoft.com/office/drawing/2014/main" id="{2C5407CF-FD0E-4E47-A377-C66D12AA5501}"/>
              </a:ext>
            </a:extLst>
          </p:cNvPr>
          <p:cNvSpPr>
            <a:spLocks noGrp="1" noChangeArrowheads="1"/>
          </p:cNvSpPr>
          <p:nvPr>
            <p:ph type="ctrTitle" idx="4294967295"/>
          </p:nvPr>
        </p:nvSpPr>
        <p:spPr>
          <a:xfrm>
            <a:off x="143314" y="1458913"/>
            <a:ext cx="6481763" cy="2520950"/>
          </a:xfrm>
        </p:spPr>
        <p:txBody>
          <a:bodyPr anchor="t"/>
          <a:lstStyle/>
          <a:p>
            <a:pPr algn="ctr">
              <a:spcAft>
                <a:spcPts val="1000"/>
              </a:spcAft>
            </a:pPr>
            <a:r>
              <a:rPr lang="fr-FR" altLang="fr-FR" dirty="0"/>
              <a:t>Penser PISA dans la perspective du développement de l’enseignement des mathématiques en Algérie</a:t>
            </a:r>
            <a:br>
              <a:rPr lang="fr-FR" altLang="fr-FR" sz="2400" dirty="0"/>
            </a:br>
            <a:br>
              <a:rPr lang="fr-FR" altLang="fr-FR" sz="3600" dirty="0"/>
            </a:br>
            <a:r>
              <a:rPr lang="fr-FR" altLang="fr-FR" sz="2800" dirty="0"/>
              <a:t>III – Test Questions Type PISA</a:t>
            </a:r>
            <a:br>
              <a:rPr lang="fr-FR" altLang="fr-FR" sz="2800" dirty="0"/>
            </a:br>
            <a:r>
              <a:rPr lang="fr-FR" altLang="fr-FR" sz="2800" dirty="0"/>
              <a:t>Analyse des résultats</a:t>
            </a:r>
            <a:br>
              <a:rPr lang="fr-FR" altLang="fr-FR" sz="2800" dirty="0"/>
            </a:br>
            <a:r>
              <a:rPr lang="fr-FR" altLang="fr-FR" sz="2800" dirty="0"/>
              <a:t>Février 2019</a:t>
            </a:r>
            <a:br>
              <a:rPr lang="fr-FR" altLang="fr-FR" sz="3600" dirty="0"/>
            </a:br>
            <a:endParaRPr lang="en-GB" altLang="fr-FR" sz="2200" dirty="0"/>
          </a:p>
        </p:txBody>
      </p:sp>
      <p:pic>
        <p:nvPicPr>
          <p:cNvPr id="12293" name="Image 1">
            <a:extLst>
              <a:ext uri="{FF2B5EF4-FFF2-40B4-BE49-F238E27FC236}">
                <a16:creationId xmlns:a16="http://schemas.microsoft.com/office/drawing/2014/main" id="{48724779-3ECF-2E4C-9B7C-9D372738CC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31750"/>
            <a:ext cx="1081088"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Image 2" descr="Logo.png">
            <a:extLst>
              <a:ext uri="{FF2B5EF4-FFF2-40B4-BE49-F238E27FC236}">
                <a16:creationId xmlns:a16="http://schemas.microsoft.com/office/drawing/2014/main" id="{85067282-AB4F-9342-AF22-9C582C4EC43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6350"/>
            <a:ext cx="3657600"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Image 2" descr="/var/folders/pr/7y8jwp152rj_qfmydqqfsgkw0000gn/T/com.microsoft.Powerpoint/converted_emf.emf">
            <a:extLst>
              <a:ext uri="{FF2B5EF4-FFF2-40B4-BE49-F238E27FC236}">
                <a16:creationId xmlns:a16="http://schemas.microsoft.com/office/drawing/2014/main" id="{FD53CCE5-AAF9-6A49-86B8-B5B7FB08E245}"/>
              </a:ext>
            </a:extLst>
          </p:cNvPr>
          <p:cNvPicPr>
            <a:picLocks noChangeAspect="1" noChangeArrowheads="1"/>
          </p:cNvPicPr>
          <p:nvPr/>
        </p:nvPicPr>
        <p:blipFill>
          <a:blip r:link="rId6">
            <a:extLst>
              <a:ext uri="{28A0092B-C50C-407E-A947-70E740481C1C}">
                <a14:useLocalDpi xmlns:a14="http://schemas.microsoft.com/office/drawing/2010/main" val="0"/>
              </a:ext>
            </a:extLst>
          </a:blip>
          <a:srcRect/>
          <a:stretch>
            <a:fillRect/>
          </a:stretch>
        </p:blipFill>
        <p:spPr bwMode="auto">
          <a:xfrm>
            <a:off x="1270000" y="1270000"/>
            <a:ext cx="635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ZoneTexte 3">
            <a:extLst>
              <a:ext uri="{FF2B5EF4-FFF2-40B4-BE49-F238E27FC236}">
                <a16:creationId xmlns:a16="http://schemas.microsoft.com/office/drawing/2014/main" id="{8F9031D1-8E1B-0649-A741-3E714919FDF1}"/>
              </a:ext>
            </a:extLst>
          </p:cNvPr>
          <p:cNvSpPr txBox="1">
            <a:spLocks noChangeArrowheads="1"/>
          </p:cNvSpPr>
          <p:nvPr/>
        </p:nvSpPr>
        <p:spPr bwMode="auto">
          <a:xfrm>
            <a:off x="323850" y="4652963"/>
            <a:ext cx="3384054" cy="646331"/>
          </a:xfrm>
          <a:prstGeom prst="rect">
            <a:avLst/>
          </a:prstGeom>
          <a:solidFill>
            <a:srgbClr val="FFC000">
              <a:alpha val="2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fr-FR" altLang="fr-FR" i="1" dirty="0"/>
              <a:t>Suite des diaporamas I et II à voir sur l’espace partagé</a:t>
            </a:r>
          </a:p>
        </p:txBody>
      </p:sp>
      <p:pic>
        <p:nvPicPr>
          <p:cNvPr id="12297" name="Image 2" descr="/var/folders/pr/7y8jwp152rj_qfmydqqfsgkw0000gn/T/com.microsoft.Powerpoint/converted_emf.emf">
            <a:extLst>
              <a:ext uri="{FF2B5EF4-FFF2-40B4-BE49-F238E27FC236}">
                <a16:creationId xmlns:a16="http://schemas.microsoft.com/office/drawing/2014/main" id="{5E490767-2DEA-D047-B513-4B51382BBE6D}"/>
              </a:ext>
            </a:extLst>
          </p:cNvPr>
          <p:cNvPicPr>
            <a:picLocks noChangeAspect="1" noChangeArrowheads="1"/>
          </p:cNvPicPr>
          <p:nvPr/>
        </p:nvPicPr>
        <p:blipFill>
          <a:blip r:link="rId6">
            <a:extLst>
              <a:ext uri="{28A0092B-C50C-407E-A947-70E740481C1C}">
                <a14:useLocalDpi xmlns:a14="http://schemas.microsoft.com/office/drawing/2010/main" val="0"/>
              </a:ext>
            </a:extLst>
          </a:blip>
          <a:srcRect/>
          <a:stretch>
            <a:fillRect/>
          </a:stretch>
        </p:blipFill>
        <p:spPr bwMode="auto">
          <a:xfrm>
            <a:off x="1270000" y="1270000"/>
            <a:ext cx="635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3B9A4B-F5E8-3041-B8AC-8450DD624CA7}"/>
              </a:ext>
            </a:extLst>
          </p:cNvPr>
          <p:cNvSpPr>
            <a:spLocks noGrp="1"/>
          </p:cNvSpPr>
          <p:nvPr>
            <p:ph type="title"/>
          </p:nvPr>
        </p:nvSpPr>
        <p:spPr>
          <a:xfrm>
            <a:off x="971600" y="134938"/>
            <a:ext cx="7056784" cy="528637"/>
          </a:xfrm>
        </p:spPr>
        <p:txBody>
          <a:bodyPr/>
          <a:lstStyle/>
          <a:p>
            <a:r>
              <a:rPr lang="fr-FR" dirty="0"/>
              <a:t>Réflexion préalable sur la précision des résultats statistiques</a:t>
            </a:r>
          </a:p>
        </p:txBody>
      </p:sp>
      <p:sp>
        <p:nvSpPr>
          <p:cNvPr id="4" name="Espace réservé du contenu 2">
            <a:extLst>
              <a:ext uri="{FF2B5EF4-FFF2-40B4-BE49-F238E27FC236}">
                <a16:creationId xmlns:a16="http://schemas.microsoft.com/office/drawing/2014/main" id="{AB04DC96-BC04-C04A-99C4-71FAC23B2B19}"/>
              </a:ext>
            </a:extLst>
          </p:cNvPr>
          <p:cNvSpPr>
            <a:spLocks noGrp="1"/>
          </p:cNvSpPr>
          <p:nvPr>
            <p:ph idx="1"/>
          </p:nvPr>
        </p:nvSpPr>
        <p:spPr>
          <a:xfrm>
            <a:off x="496317" y="1628800"/>
            <a:ext cx="8007350" cy="4668320"/>
          </a:xfrm>
        </p:spPr>
        <p:txBody>
          <a:bodyPr>
            <a:normAutofit/>
          </a:bodyPr>
          <a:lstStyle/>
          <a:p>
            <a:pPr marL="0" indent="0" algn="just">
              <a:buNone/>
            </a:pPr>
            <a:r>
              <a:rPr lang="fr-FR" sz="2400" b="1" dirty="0">
                <a:solidFill>
                  <a:srgbClr val="0070C0"/>
                </a:solidFill>
              </a:rPr>
              <a:t>L'excès de précision, dans le règne de la quantité, correspond très exactement à l'excès du pittoresque, dans le règne de la qualité. </a:t>
            </a:r>
          </a:p>
          <a:p>
            <a:pPr marL="0" indent="0" algn="just">
              <a:buNone/>
            </a:pPr>
            <a:endParaRPr lang="fr-FR" sz="2400" dirty="0"/>
          </a:p>
          <a:p>
            <a:pPr marL="0" indent="0" algn="just">
              <a:buNone/>
            </a:pPr>
            <a:r>
              <a:rPr lang="fr-FR" sz="2400" i="1" dirty="0">
                <a:solidFill>
                  <a:srgbClr val="0070C0"/>
                </a:solidFill>
              </a:rPr>
              <a:t>Gaston Bachelard (1938). La formation de l’esprit scientifique</a:t>
            </a:r>
          </a:p>
          <a:p>
            <a:pPr marL="0" indent="0" algn="just">
              <a:buNone/>
            </a:pPr>
            <a:endParaRPr lang="fr-FR" sz="1800" dirty="0"/>
          </a:p>
        </p:txBody>
      </p:sp>
    </p:spTree>
    <p:extLst>
      <p:ext uri="{BB962C8B-B14F-4D97-AF65-F5344CB8AC3E}">
        <p14:creationId xmlns:p14="http://schemas.microsoft.com/office/powerpoint/2010/main" val="1752685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3B9A4B-F5E8-3041-B8AC-8450DD624CA7}"/>
              </a:ext>
            </a:extLst>
          </p:cNvPr>
          <p:cNvSpPr>
            <a:spLocks noGrp="1"/>
          </p:cNvSpPr>
          <p:nvPr>
            <p:ph type="title"/>
          </p:nvPr>
        </p:nvSpPr>
        <p:spPr>
          <a:xfrm>
            <a:off x="971600" y="134938"/>
            <a:ext cx="7056784" cy="528637"/>
          </a:xfrm>
        </p:spPr>
        <p:txBody>
          <a:bodyPr/>
          <a:lstStyle/>
          <a:p>
            <a:r>
              <a:rPr lang="fr-FR" dirty="0"/>
              <a:t>Réflexion préalable sur la précision des résultats statistiques</a:t>
            </a:r>
          </a:p>
        </p:txBody>
      </p:sp>
      <p:sp>
        <p:nvSpPr>
          <p:cNvPr id="4" name="Espace réservé du contenu 2">
            <a:extLst>
              <a:ext uri="{FF2B5EF4-FFF2-40B4-BE49-F238E27FC236}">
                <a16:creationId xmlns:a16="http://schemas.microsoft.com/office/drawing/2014/main" id="{AB04DC96-BC04-C04A-99C4-71FAC23B2B19}"/>
              </a:ext>
            </a:extLst>
          </p:cNvPr>
          <p:cNvSpPr>
            <a:spLocks noGrp="1"/>
          </p:cNvSpPr>
          <p:nvPr>
            <p:ph idx="1"/>
          </p:nvPr>
        </p:nvSpPr>
        <p:spPr>
          <a:xfrm>
            <a:off x="467544" y="1268760"/>
            <a:ext cx="8007350" cy="5201497"/>
          </a:xfrm>
        </p:spPr>
        <p:txBody>
          <a:bodyPr>
            <a:normAutofit/>
          </a:bodyPr>
          <a:lstStyle/>
          <a:p>
            <a:pPr marL="0" indent="0" algn="just">
              <a:buNone/>
            </a:pPr>
            <a:r>
              <a:rPr lang="fr-FR" sz="2400" b="1" dirty="0">
                <a:solidFill>
                  <a:srgbClr val="0070C0"/>
                </a:solidFill>
              </a:rPr>
              <a:t>L'excès de précision, dans le règne de la quantité, correspond très exactement à l'excès du pittoresque, dans le règne de la qualité. </a:t>
            </a:r>
          </a:p>
          <a:p>
            <a:pPr marL="0" indent="0" algn="just">
              <a:buNone/>
            </a:pPr>
            <a:endParaRPr lang="fr-FR" sz="2400" b="1" dirty="0">
              <a:solidFill>
                <a:srgbClr val="0070C0"/>
              </a:solidFill>
            </a:endParaRPr>
          </a:p>
          <a:p>
            <a:pPr marL="0" indent="0" algn="just">
              <a:buNone/>
            </a:pPr>
            <a:r>
              <a:rPr lang="fr-FR" sz="2400" b="1" dirty="0">
                <a:solidFill>
                  <a:srgbClr val="0070C0"/>
                </a:solidFill>
              </a:rPr>
              <a:t>On peut y voir une des marques les plus nettes d'un esprit non scientifique</a:t>
            </a:r>
            <a:r>
              <a:rPr lang="fr-FR" sz="2400" dirty="0">
                <a:solidFill>
                  <a:srgbClr val="0070C0"/>
                </a:solidFill>
              </a:rPr>
              <a:t>, dans le temps même où cet esprit a des prétentions à l'objectivité scientifique. </a:t>
            </a:r>
          </a:p>
          <a:p>
            <a:pPr marL="0" indent="0" algn="just">
              <a:buNone/>
            </a:pPr>
            <a:endParaRPr lang="fr-FR" sz="2400" dirty="0">
              <a:solidFill>
                <a:srgbClr val="0070C0"/>
              </a:solidFill>
            </a:endParaRPr>
          </a:p>
          <a:p>
            <a:pPr marL="0" indent="0" algn="just">
              <a:buNone/>
            </a:pPr>
            <a:r>
              <a:rPr lang="fr-FR" sz="2400" i="1" dirty="0">
                <a:solidFill>
                  <a:srgbClr val="0070C0"/>
                </a:solidFill>
              </a:rPr>
              <a:t>Gaston Bachelard (1938). La formation de l’esprit scientifique</a:t>
            </a:r>
          </a:p>
          <a:p>
            <a:pPr marL="0" indent="0" algn="just">
              <a:buNone/>
            </a:pPr>
            <a:endParaRPr lang="fr-FR" sz="1800" dirty="0"/>
          </a:p>
        </p:txBody>
      </p:sp>
    </p:spTree>
    <p:extLst>
      <p:ext uri="{BB962C8B-B14F-4D97-AF65-F5344CB8AC3E}">
        <p14:creationId xmlns:p14="http://schemas.microsoft.com/office/powerpoint/2010/main" val="4278578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3B9A4B-F5E8-3041-B8AC-8450DD624CA7}"/>
              </a:ext>
            </a:extLst>
          </p:cNvPr>
          <p:cNvSpPr>
            <a:spLocks noGrp="1"/>
          </p:cNvSpPr>
          <p:nvPr>
            <p:ph type="title"/>
          </p:nvPr>
        </p:nvSpPr>
        <p:spPr>
          <a:xfrm>
            <a:off x="971600" y="134938"/>
            <a:ext cx="7056784" cy="528637"/>
          </a:xfrm>
        </p:spPr>
        <p:txBody>
          <a:bodyPr/>
          <a:lstStyle/>
          <a:p>
            <a:r>
              <a:rPr lang="fr-FR" dirty="0"/>
              <a:t>Réflexion préalable sur la précision des résultats statistiques</a:t>
            </a:r>
          </a:p>
        </p:txBody>
      </p:sp>
      <p:sp>
        <p:nvSpPr>
          <p:cNvPr id="4" name="Espace réservé du contenu 2">
            <a:extLst>
              <a:ext uri="{FF2B5EF4-FFF2-40B4-BE49-F238E27FC236}">
                <a16:creationId xmlns:a16="http://schemas.microsoft.com/office/drawing/2014/main" id="{AB04DC96-BC04-C04A-99C4-71FAC23B2B19}"/>
              </a:ext>
            </a:extLst>
          </p:cNvPr>
          <p:cNvSpPr>
            <a:spLocks noGrp="1"/>
          </p:cNvSpPr>
          <p:nvPr>
            <p:ph idx="1"/>
          </p:nvPr>
        </p:nvSpPr>
        <p:spPr>
          <a:xfrm>
            <a:off x="467544" y="836712"/>
            <a:ext cx="8007350" cy="5633545"/>
          </a:xfrm>
        </p:spPr>
        <p:txBody>
          <a:bodyPr>
            <a:normAutofit/>
          </a:bodyPr>
          <a:lstStyle/>
          <a:p>
            <a:pPr marL="0" indent="0" algn="just">
              <a:buNone/>
            </a:pPr>
            <a:r>
              <a:rPr lang="fr-FR" b="1" dirty="0">
                <a:solidFill>
                  <a:srgbClr val="0070C0"/>
                </a:solidFill>
              </a:rPr>
              <a:t>L'excès de précision, dans le règne de la quantité, correspond très exactement à l'excès du pittoresque, dans le règne de la qualité. </a:t>
            </a:r>
          </a:p>
          <a:p>
            <a:pPr marL="0" indent="0" algn="just">
              <a:buNone/>
            </a:pPr>
            <a:r>
              <a:rPr lang="fr-FR" dirty="0"/>
              <a:t>La précision numérique est souvent une émeute de chiffres, comme le pittoresque est, pour parler comme Baudelaire, "Une émeute de détails". </a:t>
            </a:r>
          </a:p>
          <a:p>
            <a:pPr marL="0" indent="0" algn="just">
              <a:buNone/>
            </a:pPr>
            <a:r>
              <a:rPr lang="fr-FR" b="1" dirty="0">
                <a:solidFill>
                  <a:srgbClr val="0070C0"/>
                </a:solidFill>
              </a:rPr>
              <a:t>On peut y voir une des marques les plus nettes d'un esprit non scientifique</a:t>
            </a:r>
            <a:r>
              <a:rPr lang="fr-FR" dirty="0">
                <a:solidFill>
                  <a:srgbClr val="0070C0"/>
                </a:solidFill>
              </a:rPr>
              <a:t>, dans le temps même où cet esprit a des prétentions à l'objectivité scientifique. </a:t>
            </a:r>
          </a:p>
          <a:p>
            <a:pPr marL="0" indent="0" algn="just">
              <a:buNone/>
            </a:pPr>
            <a:r>
              <a:rPr lang="fr-FR" sz="1800" dirty="0"/>
              <a:t>En effet, une des exigences primordiales de l'esprit scientifique, c'est que la précision d'une mesure doit se référer constamment à la sensibilité de la méthode de mesure et qu'elle doit naturellement tenir compte des conditions de permanence de l'objet mesuré. Mesurer exactement un objet fuyant ou indéterminé, mesurer exactement un objet fixe et bien déterminé avec un instrument grossier, voilà deux types d'occupations vaines que rejette de prime abord la discipline scientifique.</a:t>
            </a:r>
          </a:p>
          <a:p>
            <a:pPr marL="0" indent="0" algn="just">
              <a:buNone/>
            </a:pPr>
            <a:endParaRPr lang="fr-FR" sz="1800" dirty="0"/>
          </a:p>
          <a:p>
            <a:pPr marL="0" indent="0" algn="just">
              <a:buNone/>
            </a:pPr>
            <a:r>
              <a:rPr lang="fr-FR" sz="1800" i="1" dirty="0">
                <a:solidFill>
                  <a:srgbClr val="0070C0"/>
                </a:solidFill>
              </a:rPr>
              <a:t>Gaston Bachelard (1938). La formation de l’esprit scientifique</a:t>
            </a:r>
          </a:p>
          <a:p>
            <a:pPr marL="0" indent="0" algn="just">
              <a:buNone/>
            </a:pPr>
            <a:endParaRPr lang="fr-FR" sz="1800" dirty="0"/>
          </a:p>
        </p:txBody>
      </p:sp>
    </p:spTree>
    <p:extLst>
      <p:ext uri="{BB962C8B-B14F-4D97-AF65-F5344CB8AC3E}">
        <p14:creationId xmlns:p14="http://schemas.microsoft.com/office/powerpoint/2010/main" val="1316483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3031B-322F-884A-9F15-5269E9E4C1C8}"/>
              </a:ext>
            </a:extLst>
          </p:cNvPr>
          <p:cNvSpPr>
            <a:spLocks noGrp="1"/>
          </p:cNvSpPr>
          <p:nvPr>
            <p:ph type="title"/>
          </p:nvPr>
        </p:nvSpPr>
        <p:spPr/>
        <p:txBody>
          <a:bodyPr/>
          <a:lstStyle/>
          <a:p>
            <a:pPr algn="ctr"/>
            <a:r>
              <a:rPr lang="fr-FR" dirty="0"/>
              <a:t>Retour des résultats</a:t>
            </a:r>
          </a:p>
        </p:txBody>
      </p:sp>
      <p:pic>
        <p:nvPicPr>
          <p:cNvPr id="5" name="Espace réservé du contenu 4">
            <a:extLst>
              <a:ext uri="{FF2B5EF4-FFF2-40B4-BE49-F238E27FC236}">
                <a16:creationId xmlns:a16="http://schemas.microsoft.com/office/drawing/2014/main" id="{C376DB7E-E31F-864B-9683-E558408A12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9418" y="1580059"/>
            <a:ext cx="6105164" cy="3217093"/>
          </a:xfrm>
        </p:spPr>
      </p:pic>
    </p:spTree>
    <p:extLst>
      <p:ext uri="{BB962C8B-B14F-4D97-AF65-F5344CB8AC3E}">
        <p14:creationId xmlns:p14="http://schemas.microsoft.com/office/powerpoint/2010/main" val="847722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8C327C-8ADB-CF4E-9DFD-D524AF2FB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7873" y="2276872"/>
            <a:ext cx="4468253" cy="2304256"/>
          </a:xfrm>
          <a:prstGeom prst="rect">
            <a:avLst/>
          </a:prstGeom>
        </p:spPr>
      </p:pic>
      <p:sp>
        <p:nvSpPr>
          <p:cNvPr id="4" name="Titre 1">
            <a:extLst>
              <a:ext uri="{FF2B5EF4-FFF2-40B4-BE49-F238E27FC236}">
                <a16:creationId xmlns:a16="http://schemas.microsoft.com/office/drawing/2014/main" id="{4132FA71-7799-344C-A693-8E7994B780A8}"/>
              </a:ext>
            </a:extLst>
          </p:cNvPr>
          <p:cNvSpPr txBox="1">
            <a:spLocks/>
          </p:cNvSpPr>
          <p:nvPr/>
        </p:nvSpPr>
        <p:spPr bwMode="auto">
          <a:xfrm>
            <a:off x="457199" y="620688"/>
            <a:ext cx="822960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000">
                <a:solidFill>
                  <a:srgbClr val="00AFE6"/>
                </a:solidFill>
                <a:latin typeface="+mj-lt"/>
                <a:ea typeface="+mj-ea"/>
                <a:cs typeface="+mj-cs"/>
              </a:defRPr>
            </a:lvl1pPr>
            <a:lvl2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2pPr>
            <a:lvl3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3pPr>
            <a:lvl4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4pPr>
            <a:lvl5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5pPr>
            <a:lvl6pPr marL="457200" algn="l" rtl="0" fontAlgn="base">
              <a:spcBef>
                <a:spcPct val="0"/>
              </a:spcBef>
              <a:spcAft>
                <a:spcPct val="0"/>
              </a:spcAft>
              <a:defRPr sz="5400">
                <a:solidFill>
                  <a:srgbClr val="00AFE6"/>
                </a:solidFill>
                <a:latin typeface="Arial" charset="0"/>
                <a:ea typeface="ＭＳ Ｐゴシック" charset="-128"/>
                <a:cs typeface="ＭＳ Ｐゴシック" charset="-128"/>
              </a:defRPr>
            </a:lvl6pPr>
            <a:lvl7pPr marL="914400" algn="l" rtl="0" fontAlgn="base">
              <a:spcBef>
                <a:spcPct val="0"/>
              </a:spcBef>
              <a:spcAft>
                <a:spcPct val="0"/>
              </a:spcAft>
              <a:defRPr sz="5400">
                <a:solidFill>
                  <a:srgbClr val="00AFE6"/>
                </a:solidFill>
                <a:latin typeface="Arial" charset="0"/>
                <a:ea typeface="ＭＳ Ｐゴシック" charset="-128"/>
                <a:cs typeface="ＭＳ Ｐゴシック" charset="-128"/>
              </a:defRPr>
            </a:lvl7pPr>
            <a:lvl8pPr marL="1371600" algn="l" rtl="0" fontAlgn="base">
              <a:spcBef>
                <a:spcPct val="0"/>
              </a:spcBef>
              <a:spcAft>
                <a:spcPct val="0"/>
              </a:spcAft>
              <a:defRPr sz="5400">
                <a:solidFill>
                  <a:srgbClr val="00AFE6"/>
                </a:solidFill>
                <a:latin typeface="Arial" charset="0"/>
                <a:ea typeface="ＭＳ Ｐゴシック" charset="-128"/>
                <a:cs typeface="ＭＳ Ｐゴシック" charset="-128"/>
              </a:defRPr>
            </a:lvl8pPr>
            <a:lvl9pPr marL="1828800" algn="l" rtl="0" fontAlgn="base">
              <a:spcBef>
                <a:spcPct val="0"/>
              </a:spcBef>
              <a:spcAft>
                <a:spcPct val="0"/>
              </a:spcAft>
              <a:defRPr sz="5400">
                <a:solidFill>
                  <a:srgbClr val="00AFE6"/>
                </a:solidFill>
                <a:latin typeface="Arial" charset="0"/>
                <a:ea typeface="ＭＳ Ｐゴシック" charset="-128"/>
                <a:cs typeface="ＭＳ Ｐゴシック" charset="-128"/>
              </a:defRPr>
            </a:lvl9pPr>
          </a:lstStyle>
          <a:p>
            <a:pPr algn="ctr"/>
            <a:r>
              <a:rPr lang="fr-FR" kern="0" dirty="0"/>
              <a:t>Les scores obtenus - Comment les interpréter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267C8F1-7EF8-8B48-BBAA-D475A7FF1C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885" y="1115257"/>
            <a:ext cx="6888229" cy="4311164"/>
          </a:xfrm>
          <a:prstGeom prst="rect">
            <a:avLst/>
          </a:prstGeom>
        </p:spPr>
      </p:pic>
      <p:sp>
        <p:nvSpPr>
          <p:cNvPr id="3" name="Titre 1">
            <a:extLst>
              <a:ext uri="{FF2B5EF4-FFF2-40B4-BE49-F238E27FC236}">
                <a16:creationId xmlns:a16="http://schemas.microsoft.com/office/drawing/2014/main" id="{5F7B8DB3-879B-B141-B0E2-C50C6F3D32B3}"/>
              </a:ext>
            </a:extLst>
          </p:cNvPr>
          <p:cNvSpPr txBox="1">
            <a:spLocks/>
          </p:cNvSpPr>
          <p:nvPr/>
        </p:nvSpPr>
        <p:spPr>
          <a:xfrm>
            <a:off x="457200" y="404664"/>
            <a:ext cx="8229600" cy="528637"/>
          </a:xfrm>
          <a:prstGeom prst="rect">
            <a:avLst/>
          </a:prstGeom>
        </p:spPr>
        <p:txBody>
          <a:bodyPr/>
          <a:lstStyle>
            <a:lvl1pPr algn="l" rtl="0" eaLnBrk="0" fontAlgn="base" hangingPunct="0">
              <a:spcBef>
                <a:spcPct val="0"/>
              </a:spcBef>
              <a:spcAft>
                <a:spcPct val="0"/>
              </a:spcAft>
              <a:defRPr sz="2000">
                <a:solidFill>
                  <a:srgbClr val="00AFE6"/>
                </a:solidFill>
                <a:latin typeface="+mj-lt"/>
                <a:ea typeface="+mj-ea"/>
                <a:cs typeface="+mj-cs"/>
              </a:defRPr>
            </a:lvl1pPr>
            <a:lvl2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2pPr>
            <a:lvl3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3pPr>
            <a:lvl4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4pPr>
            <a:lvl5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5pPr>
            <a:lvl6pPr marL="457200" algn="l" rtl="0" fontAlgn="base">
              <a:spcBef>
                <a:spcPct val="0"/>
              </a:spcBef>
              <a:spcAft>
                <a:spcPct val="0"/>
              </a:spcAft>
              <a:defRPr sz="5400">
                <a:solidFill>
                  <a:srgbClr val="00AFE6"/>
                </a:solidFill>
                <a:latin typeface="Arial" charset="0"/>
                <a:ea typeface="ＭＳ Ｐゴシック" charset="-128"/>
                <a:cs typeface="ＭＳ Ｐゴシック" charset="-128"/>
              </a:defRPr>
            </a:lvl6pPr>
            <a:lvl7pPr marL="914400" algn="l" rtl="0" fontAlgn="base">
              <a:spcBef>
                <a:spcPct val="0"/>
              </a:spcBef>
              <a:spcAft>
                <a:spcPct val="0"/>
              </a:spcAft>
              <a:defRPr sz="5400">
                <a:solidFill>
                  <a:srgbClr val="00AFE6"/>
                </a:solidFill>
                <a:latin typeface="Arial" charset="0"/>
                <a:ea typeface="ＭＳ Ｐゴシック" charset="-128"/>
                <a:cs typeface="ＭＳ Ｐゴシック" charset="-128"/>
              </a:defRPr>
            </a:lvl7pPr>
            <a:lvl8pPr marL="1371600" algn="l" rtl="0" fontAlgn="base">
              <a:spcBef>
                <a:spcPct val="0"/>
              </a:spcBef>
              <a:spcAft>
                <a:spcPct val="0"/>
              </a:spcAft>
              <a:defRPr sz="5400">
                <a:solidFill>
                  <a:srgbClr val="00AFE6"/>
                </a:solidFill>
                <a:latin typeface="Arial" charset="0"/>
                <a:ea typeface="ＭＳ Ｐゴシック" charset="-128"/>
                <a:cs typeface="ＭＳ Ｐゴシック" charset="-128"/>
              </a:defRPr>
            </a:lvl8pPr>
            <a:lvl9pPr marL="1828800" algn="l" rtl="0" fontAlgn="base">
              <a:spcBef>
                <a:spcPct val="0"/>
              </a:spcBef>
              <a:spcAft>
                <a:spcPct val="0"/>
              </a:spcAft>
              <a:defRPr sz="5400">
                <a:solidFill>
                  <a:srgbClr val="00AFE6"/>
                </a:solidFill>
                <a:latin typeface="Arial" charset="0"/>
                <a:ea typeface="ＭＳ Ｐゴシック" charset="-128"/>
                <a:cs typeface="ＭＳ Ｐゴシック" charset="-128"/>
              </a:defRPr>
            </a:lvl9pPr>
          </a:lstStyle>
          <a:p>
            <a:pPr algn="ctr"/>
            <a:r>
              <a:rPr lang="fr-FR" kern="0" dirty="0"/>
              <a:t>Les scores selon les groupes</a:t>
            </a:r>
          </a:p>
        </p:txBody>
      </p:sp>
      <p:sp>
        <p:nvSpPr>
          <p:cNvPr id="5" name="Titre 1">
            <a:extLst>
              <a:ext uri="{FF2B5EF4-FFF2-40B4-BE49-F238E27FC236}">
                <a16:creationId xmlns:a16="http://schemas.microsoft.com/office/drawing/2014/main" id="{3D0CF47F-4195-0C4A-8FE0-0C5F6FB53675}"/>
              </a:ext>
            </a:extLst>
          </p:cNvPr>
          <p:cNvSpPr txBox="1">
            <a:spLocks/>
          </p:cNvSpPr>
          <p:nvPr/>
        </p:nvSpPr>
        <p:spPr>
          <a:xfrm>
            <a:off x="433568" y="5608377"/>
            <a:ext cx="8229600" cy="839475"/>
          </a:xfrm>
          <a:prstGeom prst="rect">
            <a:avLst/>
          </a:prstGeom>
        </p:spPr>
        <p:txBody>
          <a:bodyPr/>
          <a:lstStyle>
            <a:lvl1pPr algn="l" rtl="0" eaLnBrk="0" fontAlgn="base" hangingPunct="0">
              <a:spcBef>
                <a:spcPct val="0"/>
              </a:spcBef>
              <a:spcAft>
                <a:spcPct val="0"/>
              </a:spcAft>
              <a:defRPr sz="2000">
                <a:solidFill>
                  <a:srgbClr val="00AFE6"/>
                </a:solidFill>
                <a:latin typeface="+mj-lt"/>
                <a:ea typeface="+mj-ea"/>
                <a:cs typeface="+mj-cs"/>
              </a:defRPr>
            </a:lvl1pPr>
            <a:lvl2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2pPr>
            <a:lvl3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3pPr>
            <a:lvl4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4pPr>
            <a:lvl5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5pPr>
            <a:lvl6pPr marL="457200" algn="l" rtl="0" fontAlgn="base">
              <a:spcBef>
                <a:spcPct val="0"/>
              </a:spcBef>
              <a:spcAft>
                <a:spcPct val="0"/>
              </a:spcAft>
              <a:defRPr sz="5400">
                <a:solidFill>
                  <a:srgbClr val="00AFE6"/>
                </a:solidFill>
                <a:latin typeface="Arial" charset="0"/>
                <a:ea typeface="ＭＳ Ｐゴシック" charset="-128"/>
                <a:cs typeface="ＭＳ Ｐゴシック" charset="-128"/>
              </a:defRPr>
            </a:lvl6pPr>
            <a:lvl7pPr marL="914400" algn="l" rtl="0" fontAlgn="base">
              <a:spcBef>
                <a:spcPct val="0"/>
              </a:spcBef>
              <a:spcAft>
                <a:spcPct val="0"/>
              </a:spcAft>
              <a:defRPr sz="5400">
                <a:solidFill>
                  <a:srgbClr val="00AFE6"/>
                </a:solidFill>
                <a:latin typeface="Arial" charset="0"/>
                <a:ea typeface="ＭＳ Ｐゴシック" charset="-128"/>
                <a:cs typeface="ＭＳ Ｐゴシック" charset="-128"/>
              </a:defRPr>
            </a:lvl7pPr>
            <a:lvl8pPr marL="1371600" algn="l" rtl="0" fontAlgn="base">
              <a:spcBef>
                <a:spcPct val="0"/>
              </a:spcBef>
              <a:spcAft>
                <a:spcPct val="0"/>
              </a:spcAft>
              <a:defRPr sz="5400">
                <a:solidFill>
                  <a:srgbClr val="00AFE6"/>
                </a:solidFill>
                <a:latin typeface="Arial" charset="0"/>
                <a:ea typeface="ＭＳ Ｐゴシック" charset="-128"/>
                <a:cs typeface="ＭＳ Ｐゴシック" charset="-128"/>
              </a:defRPr>
            </a:lvl8pPr>
            <a:lvl9pPr marL="1828800" algn="l" rtl="0" fontAlgn="base">
              <a:spcBef>
                <a:spcPct val="0"/>
              </a:spcBef>
              <a:spcAft>
                <a:spcPct val="0"/>
              </a:spcAft>
              <a:defRPr sz="5400">
                <a:solidFill>
                  <a:srgbClr val="00AFE6"/>
                </a:solidFill>
                <a:latin typeface="Arial" charset="0"/>
                <a:ea typeface="ＭＳ Ｐゴシック" charset="-128"/>
                <a:cs typeface="ＭＳ Ｐゴシック" charset="-128"/>
              </a:defRPr>
            </a:lvl9pPr>
          </a:lstStyle>
          <a:p>
            <a:pPr algn="ctr"/>
            <a:r>
              <a:rPr lang="fr-FR" kern="0" dirty="0">
                <a:solidFill>
                  <a:schemeClr val="tx1"/>
                </a:solidFill>
              </a:rPr>
              <a:t>Les différences sont-elles significatives ?</a:t>
            </a:r>
          </a:p>
          <a:p>
            <a:pPr algn="ctr"/>
            <a:r>
              <a:rPr lang="fr-FR" kern="0" dirty="0">
                <a:solidFill>
                  <a:schemeClr val="tx1"/>
                </a:solidFill>
              </a:rPr>
              <a:t>Peut-on les interpréter ?</a:t>
            </a:r>
          </a:p>
        </p:txBody>
      </p:sp>
    </p:spTree>
    <p:extLst>
      <p:ext uri="{BB962C8B-B14F-4D97-AF65-F5344CB8AC3E}">
        <p14:creationId xmlns:p14="http://schemas.microsoft.com/office/powerpoint/2010/main" val="1440682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C2D9DEC-A6AE-D74F-9A65-AA1DCEE238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63773"/>
            <a:ext cx="8279904" cy="4518170"/>
          </a:xfrm>
          <a:prstGeom prst="rect">
            <a:avLst/>
          </a:prstGeom>
        </p:spPr>
      </p:pic>
      <p:sp>
        <p:nvSpPr>
          <p:cNvPr id="3" name="Titre 1">
            <a:extLst>
              <a:ext uri="{FF2B5EF4-FFF2-40B4-BE49-F238E27FC236}">
                <a16:creationId xmlns:a16="http://schemas.microsoft.com/office/drawing/2014/main" id="{4C476E44-EAEE-8D45-90E2-D3E20A24CD77}"/>
              </a:ext>
            </a:extLst>
          </p:cNvPr>
          <p:cNvSpPr txBox="1">
            <a:spLocks/>
          </p:cNvSpPr>
          <p:nvPr/>
        </p:nvSpPr>
        <p:spPr>
          <a:xfrm>
            <a:off x="1403648" y="404664"/>
            <a:ext cx="5760640" cy="528637"/>
          </a:xfrm>
          <a:prstGeom prst="rect">
            <a:avLst/>
          </a:prstGeom>
        </p:spPr>
        <p:txBody>
          <a:bodyPr/>
          <a:lstStyle>
            <a:lvl1pPr algn="l" rtl="0" eaLnBrk="0" fontAlgn="base" hangingPunct="0">
              <a:spcBef>
                <a:spcPct val="0"/>
              </a:spcBef>
              <a:spcAft>
                <a:spcPct val="0"/>
              </a:spcAft>
              <a:defRPr sz="2000">
                <a:solidFill>
                  <a:srgbClr val="00AFE6"/>
                </a:solidFill>
                <a:latin typeface="+mj-lt"/>
                <a:ea typeface="+mj-ea"/>
                <a:cs typeface="+mj-cs"/>
              </a:defRPr>
            </a:lvl1pPr>
            <a:lvl2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2pPr>
            <a:lvl3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3pPr>
            <a:lvl4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4pPr>
            <a:lvl5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5pPr>
            <a:lvl6pPr marL="457200" algn="l" rtl="0" fontAlgn="base">
              <a:spcBef>
                <a:spcPct val="0"/>
              </a:spcBef>
              <a:spcAft>
                <a:spcPct val="0"/>
              </a:spcAft>
              <a:defRPr sz="5400">
                <a:solidFill>
                  <a:srgbClr val="00AFE6"/>
                </a:solidFill>
                <a:latin typeface="Arial" charset="0"/>
                <a:ea typeface="ＭＳ Ｐゴシック" charset="-128"/>
                <a:cs typeface="ＭＳ Ｐゴシック" charset="-128"/>
              </a:defRPr>
            </a:lvl6pPr>
            <a:lvl7pPr marL="914400" algn="l" rtl="0" fontAlgn="base">
              <a:spcBef>
                <a:spcPct val="0"/>
              </a:spcBef>
              <a:spcAft>
                <a:spcPct val="0"/>
              </a:spcAft>
              <a:defRPr sz="5400">
                <a:solidFill>
                  <a:srgbClr val="00AFE6"/>
                </a:solidFill>
                <a:latin typeface="Arial" charset="0"/>
                <a:ea typeface="ＭＳ Ｐゴシック" charset="-128"/>
                <a:cs typeface="ＭＳ Ｐゴシック" charset="-128"/>
              </a:defRPr>
            </a:lvl7pPr>
            <a:lvl8pPr marL="1371600" algn="l" rtl="0" fontAlgn="base">
              <a:spcBef>
                <a:spcPct val="0"/>
              </a:spcBef>
              <a:spcAft>
                <a:spcPct val="0"/>
              </a:spcAft>
              <a:defRPr sz="5400">
                <a:solidFill>
                  <a:srgbClr val="00AFE6"/>
                </a:solidFill>
                <a:latin typeface="Arial" charset="0"/>
                <a:ea typeface="ＭＳ Ｐゴシック" charset="-128"/>
                <a:cs typeface="ＭＳ Ｐゴシック" charset="-128"/>
              </a:defRPr>
            </a:lvl8pPr>
            <a:lvl9pPr marL="1828800" algn="l" rtl="0" fontAlgn="base">
              <a:spcBef>
                <a:spcPct val="0"/>
              </a:spcBef>
              <a:spcAft>
                <a:spcPct val="0"/>
              </a:spcAft>
              <a:defRPr sz="5400">
                <a:solidFill>
                  <a:srgbClr val="00AFE6"/>
                </a:solidFill>
                <a:latin typeface="Arial" charset="0"/>
                <a:ea typeface="ＭＳ Ｐゴシック" charset="-128"/>
                <a:cs typeface="ＭＳ Ｐゴシック" charset="-128"/>
              </a:defRPr>
            </a:lvl9pPr>
          </a:lstStyle>
          <a:p>
            <a:pPr algn="ctr"/>
            <a:r>
              <a:rPr lang="fr-FR" kern="0" dirty="0"/>
              <a:t>Les scores par item</a:t>
            </a:r>
          </a:p>
        </p:txBody>
      </p:sp>
      <p:sp>
        <p:nvSpPr>
          <p:cNvPr id="4" name="Titre 1">
            <a:extLst>
              <a:ext uri="{FF2B5EF4-FFF2-40B4-BE49-F238E27FC236}">
                <a16:creationId xmlns:a16="http://schemas.microsoft.com/office/drawing/2014/main" id="{8A0254FF-7603-9441-AAA7-E2AB1B5CD9D8}"/>
              </a:ext>
            </a:extLst>
          </p:cNvPr>
          <p:cNvSpPr txBox="1">
            <a:spLocks/>
          </p:cNvSpPr>
          <p:nvPr/>
        </p:nvSpPr>
        <p:spPr>
          <a:xfrm>
            <a:off x="611560" y="5530148"/>
            <a:ext cx="8229600" cy="839475"/>
          </a:xfrm>
          <a:prstGeom prst="rect">
            <a:avLst/>
          </a:prstGeom>
        </p:spPr>
        <p:txBody>
          <a:bodyPr/>
          <a:lstStyle>
            <a:lvl1pPr algn="l" rtl="0" eaLnBrk="0" fontAlgn="base" hangingPunct="0">
              <a:spcBef>
                <a:spcPct val="0"/>
              </a:spcBef>
              <a:spcAft>
                <a:spcPct val="0"/>
              </a:spcAft>
              <a:defRPr sz="2000">
                <a:solidFill>
                  <a:srgbClr val="00AFE6"/>
                </a:solidFill>
                <a:latin typeface="+mj-lt"/>
                <a:ea typeface="+mj-ea"/>
                <a:cs typeface="+mj-cs"/>
              </a:defRPr>
            </a:lvl1pPr>
            <a:lvl2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2pPr>
            <a:lvl3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3pPr>
            <a:lvl4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4pPr>
            <a:lvl5pPr algn="l" rtl="0" eaLnBrk="0" fontAlgn="base" hangingPunct="0">
              <a:spcBef>
                <a:spcPct val="0"/>
              </a:spcBef>
              <a:spcAft>
                <a:spcPct val="0"/>
              </a:spcAft>
              <a:defRPr sz="2000">
                <a:solidFill>
                  <a:srgbClr val="00AFE6"/>
                </a:solidFill>
                <a:latin typeface="Arial" charset="0"/>
                <a:ea typeface="ＭＳ Ｐゴシック" charset="-128"/>
                <a:cs typeface="ＭＳ Ｐゴシック" charset="-128"/>
              </a:defRPr>
            </a:lvl5pPr>
            <a:lvl6pPr marL="457200" algn="l" rtl="0" fontAlgn="base">
              <a:spcBef>
                <a:spcPct val="0"/>
              </a:spcBef>
              <a:spcAft>
                <a:spcPct val="0"/>
              </a:spcAft>
              <a:defRPr sz="5400">
                <a:solidFill>
                  <a:srgbClr val="00AFE6"/>
                </a:solidFill>
                <a:latin typeface="Arial" charset="0"/>
                <a:ea typeface="ＭＳ Ｐゴシック" charset="-128"/>
                <a:cs typeface="ＭＳ Ｐゴシック" charset="-128"/>
              </a:defRPr>
            </a:lvl6pPr>
            <a:lvl7pPr marL="914400" algn="l" rtl="0" fontAlgn="base">
              <a:spcBef>
                <a:spcPct val="0"/>
              </a:spcBef>
              <a:spcAft>
                <a:spcPct val="0"/>
              </a:spcAft>
              <a:defRPr sz="5400">
                <a:solidFill>
                  <a:srgbClr val="00AFE6"/>
                </a:solidFill>
                <a:latin typeface="Arial" charset="0"/>
                <a:ea typeface="ＭＳ Ｐゴシック" charset="-128"/>
                <a:cs typeface="ＭＳ Ｐゴシック" charset="-128"/>
              </a:defRPr>
            </a:lvl7pPr>
            <a:lvl8pPr marL="1371600" algn="l" rtl="0" fontAlgn="base">
              <a:spcBef>
                <a:spcPct val="0"/>
              </a:spcBef>
              <a:spcAft>
                <a:spcPct val="0"/>
              </a:spcAft>
              <a:defRPr sz="5400">
                <a:solidFill>
                  <a:srgbClr val="00AFE6"/>
                </a:solidFill>
                <a:latin typeface="Arial" charset="0"/>
                <a:ea typeface="ＭＳ Ｐゴシック" charset="-128"/>
                <a:cs typeface="ＭＳ Ｐゴシック" charset="-128"/>
              </a:defRPr>
            </a:lvl8pPr>
            <a:lvl9pPr marL="1828800" algn="l" rtl="0" fontAlgn="base">
              <a:spcBef>
                <a:spcPct val="0"/>
              </a:spcBef>
              <a:spcAft>
                <a:spcPct val="0"/>
              </a:spcAft>
              <a:defRPr sz="5400">
                <a:solidFill>
                  <a:srgbClr val="00AFE6"/>
                </a:solidFill>
                <a:latin typeface="Arial" charset="0"/>
                <a:ea typeface="ＭＳ Ｐゴシック" charset="-128"/>
                <a:cs typeface="ＭＳ Ｐゴシック" charset="-128"/>
              </a:defRPr>
            </a:lvl9pPr>
          </a:lstStyle>
          <a:p>
            <a:pPr algn="ctr"/>
            <a:r>
              <a:rPr lang="fr-FR" kern="0" dirty="0">
                <a:solidFill>
                  <a:schemeClr val="tx1"/>
                </a:solidFill>
              </a:rPr>
              <a:t>Interpréter ?</a:t>
            </a:r>
          </a:p>
        </p:txBody>
      </p:sp>
    </p:spTree>
    <p:extLst>
      <p:ext uri="{BB962C8B-B14F-4D97-AF65-F5344CB8AC3E}">
        <p14:creationId xmlns:p14="http://schemas.microsoft.com/office/powerpoint/2010/main" val="4293905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CD04EE-1215-9B44-B215-FBCE5AB46ACD}"/>
              </a:ext>
            </a:extLst>
          </p:cNvPr>
          <p:cNvSpPr>
            <a:spLocks noGrp="1"/>
          </p:cNvSpPr>
          <p:nvPr>
            <p:ph type="ctrTitle"/>
          </p:nvPr>
        </p:nvSpPr>
        <p:spPr>
          <a:xfrm>
            <a:off x="632872" y="123932"/>
            <a:ext cx="7772400" cy="486883"/>
          </a:xfrm>
        </p:spPr>
        <p:txBody>
          <a:bodyPr/>
          <a:lstStyle/>
          <a:p>
            <a:pPr algn="ctr"/>
            <a:r>
              <a:rPr lang="fr-FR" dirty="0"/>
              <a:t>Scores par item : réussite, échec, non réponse</a:t>
            </a:r>
          </a:p>
        </p:txBody>
      </p:sp>
      <p:sp>
        <p:nvSpPr>
          <p:cNvPr id="3" name="Sous-titre 2">
            <a:extLst>
              <a:ext uri="{FF2B5EF4-FFF2-40B4-BE49-F238E27FC236}">
                <a16:creationId xmlns:a16="http://schemas.microsoft.com/office/drawing/2014/main" id="{19A83DCB-31EF-2944-918D-6440E2AD70D5}"/>
              </a:ext>
            </a:extLst>
          </p:cNvPr>
          <p:cNvSpPr>
            <a:spLocks noGrp="1"/>
          </p:cNvSpPr>
          <p:nvPr>
            <p:ph type="subTitle" idx="1"/>
          </p:nvPr>
        </p:nvSpPr>
        <p:spPr/>
        <p:txBody>
          <a:bodyPr/>
          <a:lstStyle/>
          <a:p>
            <a:endParaRPr lang="fr-FR" dirty="0"/>
          </a:p>
        </p:txBody>
      </p:sp>
      <p:pic>
        <p:nvPicPr>
          <p:cNvPr id="5" name="Image 4">
            <a:extLst>
              <a:ext uri="{FF2B5EF4-FFF2-40B4-BE49-F238E27FC236}">
                <a16:creationId xmlns:a16="http://schemas.microsoft.com/office/drawing/2014/main" id="{44752E67-BA89-6D41-9AF7-C0ED84CAA4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916829"/>
            <a:ext cx="8028384" cy="47219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4D978E-7AE2-8A41-8F90-1FB3CD19DCA9}"/>
              </a:ext>
            </a:extLst>
          </p:cNvPr>
          <p:cNvSpPr>
            <a:spLocks noGrp="1"/>
          </p:cNvSpPr>
          <p:nvPr>
            <p:ph type="title"/>
          </p:nvPr>
        </p:nvSpPr>
        <p:spPr/>
        <p:txBody>
          <a:bodyPr/>
          <a:lstStyle/>
          <a:p>
            <a:pPr algn="ctr"/>
            <a:r>
              <a:rPr lang="fr-FR" dirty="0"/>
              <a:t>Résultats par processus PISA et domaines</a:t>
            </a:r>
          </a:p>
        </p:txBody>
      </p:sp>
      <p:pic>
        <p:nvPicPr>
          <p:cNvPr id="5" name="Espace réservé du contenu 4">
            <a:extLst>
              <a:ext uri="{FF2B5EF4-FFF2-40B4-BE49-F238E27FC236}">
                <a16:creationId xmlns:a16="http://schemas.microsoft.com/office/drawing/2014/main" id="{692923DE-9081-0947-980B-715A8B98FE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279" y="1196752"/>
            <a:ext cx="6763442" cy="4081189"/>
          </a:xfrm>
        </p:spPr>
      </p:pic>
    </p:spTree>
    <p:extLst>
      <p:ext uri="{BB962C8B-B14F-4D97-AF65-F5344CB8AC3E}">
        <p14:creationId xmlns:p14="http://schemas.microsoft.com/office/powerpoint/2010/main" val="1184517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9676E8-B42E-014A-9C01-0EB186B667C5}"/>
              </a:ext>
            </a:extLst>
          </p:cNvPr>
          <p:cNvSpPr>
            <a:spLocks noGrp="1"/>
          </p:cNvSpPr>
          <p:nvPr>
            <p:ph type="title"/>
          </p:nvPr>
        </p:nvSpPr>
        <p:spPr>
          <a:xfrm>
            <a:off x="457200" y="476672"/>
            <a:ext cx="8229600" cy="528637"/>
          </a:xfrm>
        </p:spPr>
        <p:txBody>
          <a:bodyPr/>
          <a:lstStyle/>
          <a:p>
            <a:pPr algn="ctr"/>
            <a:r>
              <a:rPr lang="fr-FR" dirty="0"/>
              <a:t>Résultats par niveaux taxonomique</a:t>
            </a:r>
          </a:p>
        </p:txBody>
      </p:sp>
      <p:pic>
        <p:nvPicPr>
          <p:cNvPr id="5" name="Espace réservé du contenu 4">
            <a:extLst>
              <a:ext uri="{FF2B5EF4-FFF2-40B4-BE49-F238E27FC236}">
                <a16:creationId xmlns:a16="http://schemas.microsoft.com/office/drawing/2014/main" id="{C186F566-BA99-6843-881F-1EDA158C52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412776"/>
            <a:ext cx="7640428" cy="2929061"/>
          </a:xfrm>
        </p:spPr>
      </p:pic>
    </p:spTree>
    <p:extLst>
      <p:ext uri="{BB962C8B-B14F-4D97-AF65-F5344CB8AC3E}">
        <p14:creationId xmlns:p14="http://schemas.microsoft.com/office/powerpoint/2010/main" val="2828363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C6AE2C-4217-584A-A481-319B9B9702C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37421AC-99BD-6E49-A73E-8F743D973103}"/>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3435110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0A4A7E-E174-8A47-8F82-D9CF80C2433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DC5AABC-DD96-2D44-9ED2-10D1B4DA38FA}"/>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1628985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36DE73-BE90-7443-A39B-C6EA38B1984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2FC5052-BBC3-1244-BDC9-F3B9F9770170}"/>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2775033202"/>
      </p:ext>
    </p:extLst>
  </p:cSld>
  <p:clrMapOvr>
    <a:masterClrMapping/>
  </p:clrMapOvr>
</p:sld>
</file>

<file path=ppt/theme/theme1.xml><?xml version="1.0" encoding="utf-8"?>
<a:theme xmlns:a="http://schemas.openxmlformats.org/drawingml/2006/main" name="PresentationRecherche">
  <a:themeElements>
    <a:clrScheme name="PresentationRecherch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PresentationRecherche">
      <a:majorFont>
        <a:latin typeface="Arial"/>
        <a:ea typeface="ＭＳ Ｐゴシック"/>
        <a:cs typeface="ＭＳ Ｐゴシック"/>
      </a:majorFont>
      <a:minorFont>
        <a:latin typeface="Arial"/>
        <a:ea typeface="ＭＳ Ｐゴシック"/>
        <a:cs typeface="ＭＳ Ｐゴシック"/>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PresentationRecherch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nception personnalisée">
  <a:themeElements>
    <a:clrScheme name="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nception personnalisée">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onception personnalisée">
  <a:themeElements>
    <a:clrScheme name="2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onception personnalisée">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onception personnalisée">
  <a:themeElements>
    <a:clrScheme name="1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onception personnalisée">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onception personnalisée">
  <a:themeElements>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onception personnalisée">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PresentationRecherche</Template>
  <TotalTime>32422</TotalTime>
  <Words>391</Words>
  <Application>Microsoft Macintosh PowerPoint</Application>
  <PresentationFormat>Affichage à l'écran (4:3)</PresentationFormat>
  <Paragraphs>33</Paragraphs>
  <Slides>14</Slides>
  <Notes>1</Notes>
  <HiddenSlides>0</HiddenSlides>
  <MMClips>0</MMClips>
  <ScaleCrop>false</ScaleCrop>
  <HeadingPairs>
    <vt:vector size="6" baseType="variant">
      <vt:variant>
        <vt:lpstr>Polices utilisées</vt:lpstr>
      </vt:variant>
      <vt:variant>
        <vt:i4>2</vt:i4>
      </vt:variant>
      <vt:variant>
        <vt:lpstr>Thème</vt:lpstr>
      </vt:variant>
      <vt:variant>
        <vt:i4>5</vt:i4>
      </vt:variant>
      <vt:variant>
        <vt:lpstr>Titres des diapositives</vt:lpstr>
      </vt:variant>
      <vt:variant>
        <vt:i4>14</vt:i4>
      </vt:variant>
    </vt:vector>
  </HeadingPairs>
  <TitlesOfParts>
    <vt:vector size="21" baseType="lpstr">
      <vt:lpstr>Arial</vt:lpstr>
      <vt:lpstr>Calibri</vt:lpstr>
      <vt:lpstr>PresentationRecherche</vt:lpstr>
      <vt:lpstr>Conception personnalisée</vt:lpstr>
      <vt:lpstr>2_Conception personnalisée</vt:lpstr>
      <vt:lpstr>1_Conception personnalisée</vt:lpstr>
      <vt:lpstr>3_Conception personnalisée</vt:lpstr>
      <vt:lpstr>Penser PISA dans la perspective du développement de l’enseignement des mathématiques en Algérie  III – Test Questions Type PISA Analyse des résultats Février 2019 </vt:lpstr>
      <vt:lpstr>Réflexion préalable sur la précision des résultats statistiques</vt:lpstr>
      <vt:lpstr>Réflexion préalable sur la précision des résultats statistiques</vt:lpstr>
      <vt:lpstr>Réflexion préalable sur la précision des résultats statistiques</vt:lpstr>
      <vt:lpstr>Retour des résultats</vt:lpstr>
      <vt:lpstr>Présentation PowerPoint</vt:lpstr>
      <vt:lpstr>Présentation PowerPoint</vt:lpstr>
      <vt:lpstr>Présentation PowerPoint</vt:lpstr>
      <vt:lpstr>Scores par item : réussite, échec, non réponse</vt:lpstr>
      <vt:lpstr>Résultats par processus PISA et domaines</vt:lpstr>
      <vt:lpstr>Résultats par niveaux taxonomique</vt:lpstr>
      <vt:lpstr>Présentation PowerPoint</vt:lpstr>
      <vt:lpstr>Présentation PowerPoint</vt:lpstr>
      <vt:lpstr>Présentation PowerPoint</vt:lpstr>
    </vt:vector>
  </TitlesOfParts>
  <Manager>Recherche</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subject>Présentation Power Point</dc:subject>
  <dc:creator>User</dc:creator>
  <cp:lastModifiedBy>Antoine Bodin</cp:lastModifiedBy>
  <cp:revision>1085</cp:revision>
  <dcterms:created xsi:type="dcterms:W3CDTF">2011-08-30T06:37:00Z</dcterms:created>
  <dcterms:modified xsi:type="dcterms:W3CDTF">2019-02-04T21:24:32Z</dcterms:modified>
</cp:coreProperties>
</file>